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95" r:id="rId5"/>
    <p:sldId id="296" r:id="rId6"/>
    <p:sldId id="273" r:id="rId7"/>
    <p:sldId id="297" r:id="rId8"/>
    <p:sldId id="274" r:id="rId9"/>
    <p:sldId id="275" r:id="rId10"/>
    <p:sldId id="283" r:id="rId11"/>
    <p:sldId id="284" r:id="rId12"/>
    <p:sldId id="285" r:id="rId13"/>
    <p:sldId id="298" r:id="rId14"/>
    <p:sldId id="286" r:id="rId15"/>
    <p:sldId id="292" r:id="rId16"/>
    <p:sldId id="299" r:id="rId17"/>
    <p:sldId id="287" r:id="rId18"/>
    <p:sldId id="288" r:id="rId19"/>
    <p:sldId id="303" r:id="rId20"/>
    <p:sldId id="289" r:id="rId21"/>
    <p:sldId id="304" r:id="rId22"/>
    <p:sldId id="305" r:id="rId23"/>
    <p:sldId id="306" r:id="rId24"/>
    <p:sldId id="307" r:id="rId25"/>
    <p:sldId id="308" r:id="rId26"/>
    <p:sldId id="309" r:id="rId27"/>
    <p:sldId id="310" r:id="rId28"/>
    <p:sldId id="311" r:id="rId29"/>
    <p:sldId id="312" r:id="rId30"/>
    <p:sldId id="313" r:id="rId31"/>
    <p:sldId id="314" r:id="rId32"/>
    <p:sldId id="315" r:id="rId33"/>
    <p:sldId id="316" r:id="rId34"/>
    <p:sldId id="317" r:id="rId35"/>
    <p:sldId id="318" r:id="rId36"/>
    <p:sldId id="319" r:id="rId37"/>
    <p:sldId id="320" r:id="rId38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EA8"/>
    <a:srgbClr val="DBFE0A"/>
    <a:srgbClr val="525F01"/>
    <a:srgbClr val="2200B0"/>
    <a:srgbClr val="B8A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A29CCF-5E13-4103-BFF6-163D913A3099}" type="datetimeFigureOut">
              <a:rPr lang="en-US"/>
              <a:pPr>
                <a:defRPr/>
              </a:pPr>
              <a:t>11/21/2017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A2D1A0-39E2-4528-BBF3-B686D9A1FC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327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E9DCBA-ECB0-4A76-89F6-AB3094C9C52D}" type="datetimeFigureOut">
              <a:rPr lang="en-US"/>
              <a:pPr>
                <a:defRPr/>
              </a:pPr>
              <a:t>11/21/2017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ED284-AE44-4144-86D9-E2081A13B4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330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AFA1D-0DD8-4166-8780-D1DBFBD7EE74}" type="datetimeFigureOut">
              <a:rPr lang="en-US"/>
              <a:pPr>
                <a:defRPr/>
              </a:pPr>
              <a:t>11/21/2017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E897C7-8C6B-4C65-B6C8-92403F09B6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29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577493-7756-4610-AE65-273B540294ED}" type="datetimeFigureOut">
              <a:rPr lang="en-US"/>
              <a:pPr>
                <a:defRPr/>
              </a:pPr>
              <a:t>11/21/2017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1DC30-7EA8-40D3-9F4C-210DB8943B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387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85EE49-A55C-40D3-B483-31B31E58E433}" type="datetimeFigureOut">
              <a:rPr lang="en-US"/>
              <a:pPr>
                <a:defRPr/>
              </a:pPr>
              <a:t>11/21/2017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6806BC-6CAF-4F4E-9AFB-28542E46D1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888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66087E-A92B-44E6-B108-656EF958C79D}" type="datetimeFigureOut">
              <a:rPr lang="en-US"/>
              <a:pPr>
                <a:defRPr/>
              </a:pPr>
              <a:t>11/21/2017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40E789-C26C-4B2A-A983-D27A1DE306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302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AB311F-4876-414A-987C-CB7903E7E42C}" type="datetimeFigureOut">
              <a:rPr lang="en-US"/>
              <a:pPr>
                <a:defRPr/>
              </a:pPr>
              <a:t>11/21/2017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977DC7-602B-47F8-A20D-FE74C6AF08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153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4EBDB3-A61E-4C11-B5D6-59E1C6DFAA23}" type="datetimeFigureOut">
              <a:rPr lang="en-US"/>
              <a:pPr>
                <a:defRPr/>
              </a:pPr>
              <a:t>11/21/2017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EE2540-E490-4733-A523-30DF527487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877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5C1562-8851-4050-814A-3EEB8D47FA19}" type="datetimeFigureOut">
              <a:rPr lang="en-US"/>
              <a:pPr>
                <a:defRPr/>
              </a:pPr>
              <a:t>11/21/2017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59D92-F425-4844-970E-77F4143180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924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F329CD-32E9-428E-97B3-A11EAE8D463B}" type="datetimeFigureOut">
              <a:rPr lang="en-US"/>
              <a:pPr>
                <a:defRPr/>
              </a:pPr>
              <a:t>11/21/2017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28FD9-B8B4-4BA1-A1F4-0C147D9CE6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721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15AAA-B9A5-412C-AAB4-4A12031D39DA}" type="datetimeFigureOut">
              <a:rPr lang="en-US"/>
              <a:pPr>
                <a:defRPr/>
              </a:pPr>
              <a:t>11/21/2017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565DF0-B216-4F9A-8A55-542A682AE8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160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93E1297-4CF1-4E3F-8247-1069CE7F8AE1}" type="datetimeFigureOut">
              <a:rPr lang="en-US"/>
              <a:pPr>
                <a:defRPr/>
              </a:pPr>
              <a:t>11/21/2017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64842BA-D543-405A-B219-C42E21390F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1.jpg"/><Relationship Id="rId7" Type="http://schemas.openxmlformats.org/officeDocument/2006/relationships/image" Target="../media/image2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3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3"/>
          <p:cNvSpPr txBox="1">
            <a:spLocks/>
          </p:cNvSpPr>
          <p:nvPr/>
        </p:nvSpPr>
        <p:spPr>
          <a:xfrm>
            <a:off x="0" y="653762"/>
            <a:ext cx="12168766" cy="4760278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spAutoFit/>
            <a:scene3d>
              <a:camera prst="obliqueTopRight"/>
              <a:lightRig rig="threePt" dir="t"/>
            </a:scene3d>
          </a:bodyPr>
          <a:lstStyle/>
          <a:p>
            <a:pPr algn="ctr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7200" b="1" dirty="0" err="1">
                <a:ln w="66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Shelley Allegro" panose="040B7200000000000000" pitchFamily="82" charset="0"/>
              </a:rPr>
              <a:t>NhiÖt</a:t>
            </a:r>
            <a:r>
              <a:rPr lang="en-US" sz="7200" b="1" dirty="0">
                <a:ln w="66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Shelley Allegro" panose="040B7200000000000000" pitchFamily="82" charset="0"/>
              </a:rPr>
              <a:t> </a:t>
            </a:r>
            <a:r>
              <a:rPr lang="en-US" sz="7200" b="1" dirty="0" err="1">
                <a:ln w="66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Shelley Allegro" panose="040B7200000000000000" pitchFamily="82" charset="0"/>
              </a:rPr>
              <a:t>liÖt</a:t>
            </a:r>
            <a:r>
              <a:rPr lang="en-US" sz="7200" b="1" dirty="0">
                <a:ln w="66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Shelley Allegro" panose="040B7200000000000000" pitchFamily="82" charset="0"/>
              </a:rPr>
              <a:t> </a:t>
            </a:r>
            <a:r>
              <a:rPr lang="en-US" sz="7200" b="1" dirty="0" err="1">
                <a:ln w="66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Shelley Allegro" panose="040B7200000000000000" pitchFamily="82" charset="0"/>
              </a:rPr>
              <a:t>chµo</a:t>
            </a:r>
            <a:r>
              <a:rPr lang="en-US" sz="7200" b="1" dirty="0">
                <a:ln w="66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Shelley Allegro" panose="040B7200000000000000" pitchFamily="82" charset="0"/>
              </a:rPr>
              <a:t> </a:t>
            </a:r>
            <a:r>
              <a:rPr lang="en-US" sz="7200" b="1" dirty="0" err="1" smtClean="0">
                <a:ln w="66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Shelley Allegro" panose="040B7200000000000000" pitchFamily="82" charset="0"/>
              </a:rPr>
              <a:t>mõng</a:t>
            </a:r>
            <a:r>
              <a:rPr lang="en-US" sz="7200" b="1" dirty="0">
                <a:ln w="66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Shelley Allegro" panose="040B7200000000000000" pitchFamily="82" charset="0"/>
              </a:rPr>
              <a:t> </a:t>
            </a:r>
            <a:r>
              <a:rPr lang="en-US" sz="7200" b="1" dirty="0" err="1" smtClean="0">
                <a:ln w="66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Shelley Allegro" panose="040B7200000000000000" pitchFamily="82" charset="0"/>
              </a:rPr>
              <a:t>Quý</a:t>
            </a:r>
            <a:r>
              <a:rPr lang="en-US" sz="7200" b="1" dirty="0" smtClean="0">
                <a:ln w="66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Shelley Allegro" panose="040B7200000000000000" pitchFamily="82" charset="0"/>
              </a:rPr>
              <a:t> </a:t>
            </a:r>
            <a:r>
              <a:rPr lang="en-US" sz="7200" b="1" dirty="0" err="1">
                <a:ln w="66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Shelley Allegro" panose="040B7200000000000000" pitchFamily="82" charset="0"/>
              </a:rPr>
              <a:t>thÇy</a:t>
            </a:r>
            <a:r>
              <a:rPr lang="en-US" sz="7200" b="1" dirty="0">
                <a:ln w="66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Shelley Allegro" panose="040B7200000000000000" pitchFamily="82" charset="0"/>
              </a:rPr>
              <a:t> c«</a:t>
            </a:r>
          </a:p>
          <a:p>
            <a:pPr algn="ctr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en-US" sz="7200" b="1" dirty="0">
                <a:ln w="66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Shelley Allegro" panose="040B7200000000000000" pitchFamily="82" charset="0"/>
              </a:rPr>
              <a:t>VÒ </a:t>
            </a:r>
            <a:r>
              <a:rPr lang="en-US" sz="7200" b="1" dirty="0" err="1">
                <a:ln w="66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Shelley Allegro" panose="040B7200000000000000" pitchFamily="82" charset="0"/>
              </a:rPr>
              <a:t>dù</a:t>
            </a:r>
            <a:r>
              <a:rPr lang="en-US" sz="7200" b="1" dirty="0">
                <a:ln w="66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Shelley Allegro" panose="040B7200000000000000" pitchFamily="82" charset="0"/>
              </a:rPr>
              <a:t>  </a:t>
            </a:r>
            <a:r>
              <a:rPr lang="en-US" sz="7200" b="1" dirty="0" err="1" smtClean="0">
                <a:ln w="66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Shelley Allegro" panose="040B7200000000000000" pitchFamily="82" charset="0"/>
              </a:rPr>
              <a:t>tiÕt</a:t>
            </a:r>
            <a:r>
              <a:rPr lang="en-US" sz="7200" b="1" dirty="0" smtClean="0">
                <a:ln w="66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Shelley Allegro" panose="040B7200000000000000" pitchFamily="82" charset="0"/>
              </a:rPr>
              <a:t> </a:t>
            </a:r>
            <a:r>
              <a:rPr lang="en-US" sz="7200" b="1" dirty="0" err="1" smtClean="0">
                <a:ln w="66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Shelley Allegro" panose="040B7200000000000000" pitchFamily="82" charset="0"/>
              </a:rPr>
              <a:t>häc</a:t>
            </a:r>
            <a:endParaRPr lang="en-US" sz="7200" b="1" dirty="0" smtClean="0">
              <a:ln w="6600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Shelley Allegro" panose="040B7200000000000000" pitchFamily="82" charset="0"/>
            </a:endParaRPr>
          </a:p>
          <a:p>
            <a:pPr algn="ctr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en-US" sz="6000" b="1" dirty="0" smtClean="0">
                <a:ln w="66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fani HeavyH" panose="020B7200000000000000" pitchFamily="34" charset="0"/>
              </a:rPr>
              <a:t>§</a:t>
            </a:r>
            <a:r>
              <a:rPr lang="en-US" sz="6000" b="1" dirty="0" err="1" smtClean="0">
                <a:ln w="66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fani HeavyH" panose="020B7200000000000000" pitchFamily="34" charset="0"/>
              </a:rPr>
              <a:t>Õn</a:t>
            </a:r>
            <a:r>
              <a:rPr lang="en-US" sz="6000" b="1" dirty="0" smtClean="0">
                <a:ln w="66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fani HeavyH" panose="020B7200000000000000" pitchFamily="34" charset="0"/>
              </a:rPr>
              <a:t> </a:t>
            </a:r>
            <a:r>
              <a:rPr lang="en-US" sz="6000" b="1" dirty="0" err="1" smtClean="0">
                <a:ln w="66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fani HeavyH" panose="020B7200000000000000" pitchFamily="34" charset="0"/>
              </a:rPr>
              <a:t>víi</a:t>
            </a:r>
            <a:r>
              <a:rPr lang="en-US" sz="6000" b="1" dirty="0" smtClean="0">
                <a:ln w="66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fani HeavyH" panose="020B7200000000000000" pitchFamily="34" charset="0"/>
              </a:rPr>
              <a:t> TH¦ </a:t>
            </a:r>
            <a:r>
              <a:rPr lang="en-US" sz="6000" b="1" dirty="0" err="1" smtClean="0">
                <a:ln w="66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fani HeavyH" panose="020B7200000000000000" pitchFamily="34" charset="0"/>
              </a:rPr>
              <a:t>viÖn</a:t>
            </a:r>
            <a:endParaRPr lang="en-US" sz="6000" b="1" dirty="0">
              <a:ln w="6600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fani HeavyH" panose="020B7200000000000000" pitchFamily="34" charset="0"/>
            </a:endParaRPr>
          </a:p>
          <a:p>
            <a:pPr algn="ctr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6000" b="1" dirty="0" err="1" smtClean="0">
                <a:ln w="66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Shelley Allegro" panose="040B7200000000000000" pitchFamily="82" charset="0"/>
              </a:rPr>
              <a:t>Líp</a:t>
            </a:r>
            <a:r>
              <a:rPr lang="en-US" sz="6000" b="1" dirty="0" smtClean="0">
                <a:ln w="66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Shelley Allegro" panose="040B7200000000000000" pitchFamily="82" charset="0"/>
              </a:rPr>
              <a:t> 3a1</a:t>
            </a:r>
          </a:p>
          <a:p>
            <a:pPr algn="ctr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3600" b="1" dirty="0" err="1" smtClean="0">
                <a:ln w="66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3600" b="1" dirty="0" smtClean="0">
                <a:ln w="66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3600" b="1" dirty="0">
                <a:ln w="66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66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600" b="1" dirty="0">
                <a:ln w="66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66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n w="66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66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dirty="0" smtClean="0">
                <a:ln w="66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66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600" b="1" dirty="0">
                <a:ln w="66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66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endParaRPr lang="en-US" sz="3600" b="1" dirty="0" smtClean="0">
              <a:ln w="6600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209550" y="862013"/>
            <a:ext cx="108267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061" y="-1"/>
            <a:ext cx="12277061" cy="6948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0" name="Straight Connector 9"/>
          <p:cNvCxnSpPr/>
          <p:nvPr/>
        </p:nvCxnSpPr>
        <p:spPr>
          <a:xfrm>
            <a:off x="0" y="820738"/>
            <a:ext cx="1203166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25400" cy="67404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55417" y="5747138"/>
            <a:ext cx="4736583" cy="954107"/>
          </a:xfrm>
          <a:prstGeom prst="rect">
            <a:avLst/>
          </a:prstGeom>
          <a:gradFill flip="none" rotWithShape="1">
            <a:gsLst>
              <a:gs pos="0">
                <a:srgbClr val="F8FEA8">
                  <a:shade val="30000"/>
                  <a:satMod val="115000"/>
                </a:srgbClr>
              </a:gs>
              <a:gs pos="50000">
                <a:srgbClr val="F8FEA8">
                  <a:shade val="67500"/>
                  <a:satMod val="115000"/>
                </a:srgbClr>
              </a:gs>
              <a:gs pos="100000">
                <a:srgbClr val="F8FEA8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Hóa</a:t>
            </a:r>
            <a:r>
              <a:rPr lang="en-US" sz="2800" dirty="0"/>
              <a:t> </a:t>
            </a:r>
            <a:r>
              <a:rPr lang="en-US" sz="2800" dirty="0" err="1"/>
              <a:t>ra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chú</a:t>
            </a:r>
            <a:r>
              <a:rPr lang="en-US" sz="2800" dirty="0"/>
              <a:t> </a:t>
            </a:r>
            <a:r>
              <a:rPr lang="en-US" sz="2800" dirty="0" err="1"/>
              <a:t>lửng</a:t>
            </a:r>
            <a:r>
              <a:rPr lang="en-US" sz="2800" dirty="0"/>
              <a:t> </a:t>
            </a:r>
            <a:r>
              <a:rPr lang="en-US" sz="2800" dirty="0" err="1"/>
              <a:t>tội</a:t>
            </a:r>
            <a:r>
              <a:rPr lang="en-US" sz="2800" dirty="0"/>
              <a:t> </a:t>
            </a:r>
            <a:r>
              <a:rPr lang="en-US" sz="2800" dirty="0" err="1"/>
              <a:t>nghiệp</a:t>
            </a:r>
            <a:r>
              <a:rPr lang="en-US" sz="2800" dirty="0"/>
              <a:t> </a:t>
            </a:r>
            <a:r>
              <a:rPr lang="en-US" sz="2800" dirty="0" err="1"/>
              <a:t>đang</a:t>
            </a:r>
            <a:r>
              <a:rPr lang="en-US" sz="2800" dirty="0"/>
              <a:t> </a:t>
            </a:r>
            <a:r>
              <a:rPr lang="en-US" sz="2800" dirty="0" err="1"/>
              <a:t>bị</a:t>
            </a:r>
            <a:r>
              <a:rPr lang="en-US" sz="2800" dirty="0"/>
              <a:t> </a:t>
            </a:r>
            <a:r>
              <a:rPr lang="en-US" sz="2800" dirty="0" err="1"/>
              <a:t>cảm</a:t>
            </a:r>
            <a:r>
              <a:rPr lang="en-US" sz="2800" dirty="0"/>
              <a:t> </a:t>
            </a:r>
            <a:r>
              <a:rPr lang="en-US" sz="2800" dirty="0" err="1"/>
              <a:t>lạnh</a:t>
            </a:r>
            <a:r>
              <a:rPr lang="en-US" sz="2400" dirty="0" smtClean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8044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209550" y="862013"/>
            <a:ext cx="108267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061" y="-1"/>
            <a:ext cx="12277061" cy="6948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0" name="Straight Connector 9"/>
          <p:cNvCxnSpPr/>
          <p:nvPr/>
        </p:nvCxnSpPr>
        <p:spPr>
          <a:xfrm>
            <a:off x="0" y="820738"/>
            <a:ext cx="1203166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01338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69934" y="561184"/>
            <a:ext cx="5346790" cy="1200329"/>
          </a:xfrm>
          <a:prstGeom prst="rect">
            <a:avLst/>
          </a:prstGeom>
          <a:gradFill flip="none" rotWithShape="1">
            <a:gsLst>
              <a:gs pos="0">
                <a:srgbClr val="F8FEA8">
                  <a:shade val="30000"/>
                  <a:satMod val="115000"/>
                </a:srgbClr>
              </a:gs>
              <a:gs pos="50000">
                <a:srgbClr val="F8FEA8">
                  <a:shade val="67500"/>
                  <a:satMod val="115000"/>
                </a:srgbClr>
              </a:gs>
              <a:gs pos="100000">
                <a:srgbClr val="F8FEA8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Chuột</a:t>
            </a:r>
            <a:r>
              <a:rPr lang="en-US" sz="2400" dirty="0"/>
              <a:t> ta </a:t>
            </a:r>
            <a:r>
              <a:rPr lang="en-US" sz="2400" dirty="0" err="1"/>
              <a:t>mời</a:t>
            </a:r>
            <a:r>
              <a:rPr lang="en-US" sz="2400" dirty="0"/>
              <a:t> </a:t>
            </a:r>
            <a:r>
              <a:rPr lang="en-US" sz="2400" dirty="0" err="1"/>
              <a:t>lửng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nghỉ</a:t>
            </a:r>
            <a:r>
              <a:rPr lang="en-US" sz="2400" dirty="0"/>
              <a:t> </a:t>
            </a:r>
            <a:r>
              <a:rPr lang="en-US" sz="2400" dirty="0" err="1"/>
              <a:t>ngơi</a:t>
            </a:r>
            <a:r>
              <a:rPr lang="en-US" sz="2400" dirty="0"/>
              <a:t> </a:t>
            </a:r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chiếc</a:t>
            </a:r>
            <a:r>
              <a:rPr lang="en-US" sz="2400" dirty="0"/>
              <a:t> </a:t>
            </a:r>
            <a:r>
              <a:rPr lang="en-US" sz="2400" dirty="0" err="1"/>
              <a:t>sa-lông</a:t>
            </a:r>
            <a:r>
              <a:rPr lang="en-US" sz="2400" dirty="0"/>
              <a:t>. </a:t>
            </a:r>
            <a:r>
              <a:rPr lang="en-US" sz="2400" dirty="0" err="1"/>
              <a:t>Tiếng</a:t>
            </a:r>
            <a:r>
              <a:rPr lang="en-US" sz="2400" dirty="0"/>
              <a:t> </a:t>
            </a:r>
            <a:r>
              <a:rPr lang="en-US" sz="2400" dirty="0" err="1"/>
              <a:t>gõ</a:t>
            </a:r>
            <a:r>
              <a:rPr lang="en-US" sz="2400" dirty="0"/>
              <a:t> </a:t>
            </a:r>
            <a:r>
              <a:rPr lang="en-US" sz="2400" dirty="0" err="1"/>
              <a:t>cửa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/>
              <a:t> </a:t>
            </a:r>
            <a:r>
              <a:rPr lang="en-US" sz="2400" dirty="0" err="1"/>
              <a:t>vang</a:t>
            </a:r>
            <a:r>
              <a:rPr lang="en-US" sz="2400" dirty="0"/>
              <a:t> </a:t>
            </a:r>
            <a:r>
              <a:rPr lang="en-US" sz="2400" dirty="0" err="1"/>
              <a:t>lên</a:t>
            </a:r>
            <a:r>
              <a:rPr lang="en-US" sz="2400" dirty="0"/>
              <a:t>... </a:t>
            </a:r>
            <a:endParaRPr lang="en-US" sz="2400" dirty="0" smtClean="0"/>
          </a:p>
          <a:p>
            <a:pPr algn="ctr"/>
            <a:r>
              <a:rPr lang="en-US" sz="2400" b="1" dirty="0" smtClean="0"/>
              <a:t>“</a:t>
            </a:r>
            <a:r>
              <a:rPr lang="en-US" sz="2400" b="1" dirty="0"/>
              <a:t>CỐC </a:t>
            </a:r>
            <a:r>
              <a:rPr lang="en-US" sz="2400" b="1" dirty="0" err="1"/>
              <a:t>CỐC</a:t>
            </a:r>
            <a:r>
              <a:rPr lang="en-US" sz="2400" b="1" dirty="0"/>
              <a:t> </a:t>
            </a:r>
            <a:r>
              <a:rPr lang="en-US" sz="2400" b="1" dirty="0" err="1"/>
              <a:t>CỐC</a:t>
            </a:r>
            <a:r>
              <a:rPr lang="en-US" sz="2400" b="1" dirty="0"/>
              <a:t>!”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48355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209550" y="862013"/>
            <a:ext cx="108267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061" y="-1"/>
            <a:ext cx="12277061" cy="6948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0" name="Straight Connector 9"/>
          <p:cNvCxnSpPr/>
          <p:nvPr/>
        </p:nvCxnSpPr>
        <p:spPr>
          <a:xfrm>
            <a:off x="0" y="820738"/>
            <a:ext cx="1203166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12261253" cy="675349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30625" y="5553167"/>
            <a:ext cx="6096000" cy="1200329"/>
          </a:xfrm>
          <a:prstGeom prst="rect">
            <a:avLst/>
          </a:prstGeom>
          <a:gradFill flip="none" rotWithShape="1">
            <a:gsLst>
              <a:gs pos="0">
                <a:srgbClr val="F8FEA8">
                  <a:shade val="30000"/>
                  <a:satMod val="115000"/>
                </a:srgbClr>
              </a:gs>
              <a:gs pos="50000">
                <a:srgbClr val="F8FEA8">
                  <a:shade val="67500"/>
                  <a:satMod val="115000"/>
                </a:srgbClr>
              </a:gs>
              <a:gs pos="100000">
                <a:srgbClr val="F8FEA8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>
            <a:spAutoFit/>
          </a:bodyPr>
          <a:lstStyle/>
          <a:p>
            <a:pPr algn="ctr"/>
            <a:r>
              <a:rPr lang="en-US" sz="2400" dirty="0" err="1"/>
              <a:t>Lần</a:t>
            </a:r>
            <a:r>
              <a:rPr lang="en-US" sz="2400" dirty="0"/>
              <a:t> </a:t>
            </a:r>
            <a:r>
              <a:rPr lang="en-US" sz="2400" dirty="0" err="1"/>
              <a:t>này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chú</a:t>
            </a:r>
            <a:r>
              <a:rPr lang="en-US" sz="2400" dirty="0"/>
              <a:t> </a:t>
            </a:r>
            <a:r>
              <a:rPr lang="en-US" sz="2400" dirty="0" err="1"/>
              <a:t>sẻ</a:t>
            </a:r>
            <a:r>
              <a:rPr lang="en-US" sz="2400" dirty="0"/>
              <a:t> </a:t>
            </a:r>
            <a:r>
              <a:rPr lang="en-US" sz="2400" dirty="0" err="1"/>
              <a:t>ngô</a:t>
            </a:r>
            <a:r>
              <a:rPr lang="en-US" sz="2400" dirty="0"/>
              <a:t> </a:t>
            </a:r>
            <a:r>
              <a:rPr lang="en-US" sz="2400" dirty="0" err="1"/>
              <a:t>đang</a:t>
            </a:r>
            <a:r>
              <a:rPr lang="en-US" sz="2400" dirty="0"/>
              <a:t> dang </a:t>
            </a:r>
            <a:r>
              <a:rPr lang="en-US" sz="2400" dirty="0" err="1"/>
              <a:t>cánh</a:t>
            </a:r>
            <a:r>
              <a:rPr lang="en-US" sz="2400" dirty="0"/>
              <a:t> </a:t>
            </a:r>
            <a:r>
              <a:rPr lang="en-US" sz="2400" dirty="0" err="1"/>
              <a:t>che</a:t>
            </a:r>
            <a:r>
              <a:rPr lang="en-US" sz="2400" dirty="0"/>
              <a:t> </a:t>
            </a:r>
            <a:r>
              <a:rPr lang="en-US" sz="2400" dirty="0" err="1"/>
              <a:t>chở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đàn</a:t>
            </a:r>
            <a:r>
              <a:rPr lang="en-US" sz="2400" dirty="0"/>
              <a:t> con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.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chú</a:t>
            </a:r>
            <a:r>
              <a:rPr lang="en-US" sz="2400" dirty="0"/>
              <a:t> </a:t>
            </a:r>
            <a:r>
              <a:rPr lang="en-US" sz="2400" dirty="0" err="1"/>
              <a:t>chim</a:t>
            </a:r>
            <a:r>
              <a:rPr lang="en-US" sz="2400" dirty="0"/>
              <a:t> </a:t>
            </a:r>
            <a:r>
              <a:rPr lang="en-US" sz="2400" dirty="0" err="1"/>
              <a:t>bé</a:t>
            </a:r>
            <a:r>
              <a:rPr lang="en-US" sz="2400" dirty="0"/>
              <a:t> </a:t>
            </a:r>
            <a:r>
              <a:rPr lang="en-US" sz="2400" dirty="0" err="1"/>
              <a:t>bỏng</a:t>
            </a:r>
            <a:r>
              <a:rPr lang="en-US" sz="2400" dirty="0"/>
              <a:t> </a:t>
            </a:r>
            <a:r>
              <a:rPr lang="en-US" sz="2400" dirty="0" err="1"/>
              <a:t>cứ</a:t>
            </a:r>
            <a:r>
              <a:rPr lang="en-US" sz="2400" dirty="0"/>
              <a:t> run </a:t>
            </a:r>
            <a:r>
              <a:rPr lang="en-US" sz="2400" dirty="0" err="1"/>
              <a:t>lên</a:t>
            </a:r>
            <a:r>
              <a:rPr lang="en-US" sz="2400" dirty="0"/>
              <a:t> </a:t>
            </a:r>
            <a:r>
              <a:rPr lang="en-US" sz="2400" dirty="0" err="1"/>
              <a:t>từng</a:t>
            </a:r>
            <a:r>
              <a:rPr lang="en-US" sz="2400" dirty="0"/>
              <a:t> </a:t>
            </a:r>
            <a:r>
              <a:rPr lang="en-US" sz="2400" dirty="0" err="1"/>
              <a:t>hồi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6665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1816100" y="1027113"/>
            <a:ext cx="9220200" cy="51816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209550" y="862013"/>
            <a:ext cx="108267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676" y="0"/>
            <a:ext cx="1225462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26200" y="-17954"/>
            <a:ext cx="5755983" cy="1938992"/>
          </a:xfrm>
          <a:prstGeom prst="rect">
            <a:avLst/>
          </a:prstGeom>
          <a:gradFill flip="none" rotWithShape="1">
            <a:gsLst>
              <a:gs pos="0">
                <a:srgbClr val="F8FEA8">
                  <a:shade val="30000"/>
                  <a:satMod val="115000"/>
                </a:srgbClr>
              </a:gs>
              <a:gs pos="50000">
                <a:srgbClr val="F8FEA8">
                  <a:shade val="67500"/>
                  <a:satMod val="115000"/>
                </a:srgbClr>
              </a:gs>
              <a:gs pos="100000">
                <a:srgbClr val="F8FEA8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Chuột</a:t>
            </a:r>
            <a:r>
              <a:rPr lang="en-US" sz="2400" dirty="0"/>
              <a:t> </a:t>
            </a:r>
            <a:r>
              <a:rPr lang="en-US" sz="2400" dirty="0" err="1"/>
              <a:t>chũi</a:t>
            </a:r>
            <a:r>
              <a:rPr lang="en-US" sz="2400" dirty="0"/>
              <a:t> </a:t>
            </a:r>
            <a:r>
              <a:rPr lang="en-US" sz="2400" dirty="0" err="1"/>
              <a:t>ngay</a:t>
            </a:r>
            <a:r>
              <a:rPr lang="en-US" sz="2400" dirty="0"/>
              <a:t> </a:t>
            </a:r>
            <a:r>
              <a:rPr lang="en-US" sz="2400" dirty="0" err="1"/>
              <a:t>lập</a:t>
            </a:r>
            <a:r>
              <a:rPr lang="en-US" sz="2400" dirty="0"/>
              <a:t> </a:t>
            </a:r>
            <a:r>
              <a:rPr lang="en-US" sz="2400" dirty="0" err="1"/>
              <a:t>tức</a:t>
            </a:r>
            <a:r>
              <a:rPr lang="en-US" sz="2400" dirty="0"/>
              <a:t> </a:t>
            </a:r>
            <a:r>
              <a:rPr lang="en-US" sz="2400" dirty="0" err="1"/>
              <a:t>mời</a:t>
            </a:r>
            <a:r>
              <a:rPr lang="en-US" sz="2400" dirty="0"/>
              <a:t> </a:t>
            </a:r>
            <a:r>
              <a:rPr lang="en-US" sz="2400" dirty="0" err="1"/>
              <a:t>họ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,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nhường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/>
              <a:t> </a:t>
            </a:r>
            <a:r>
              <a:rPr lang="en-US" sz="2400" dirty="0" err="1"/>
              <a:t>chiếc</a:t>
            </a:r>
            <a:r>
              <a:rPr lang="en-US" sz="2400" dirty="0"/>
              <a:t> </a:t>
            </a:r>
            <a:r>
              <a:rPr lang="en-US" sz="2400" dirty="0" err="1"/>
              <a:t>giường</a:t>
            </a:r>
            <a:r>
              <a:rPr lang="en-US" sz="2400" dirty="0"/>
              <a:t> </a:t>
            </a:r>
            <a:r>
              <a:rPr lang="en-US" sz="2400" dirty="0" err="1"/>
              <a:t>duy</a:t>
            </a:r>
            <a:r>
              <a:rPr lang="en-US" sz="2400" dirty="0"/>
              <a:t> </a:t>
            </a:r>
            <a:r>
              <a:rPr lang="en-US" sz="2400" dirty="0" err="1"/>
              <a:t>nhất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. </a:t>
            </a:r>
            <a:r>
              <a:rPr lang="en-US" sz="2400" dirty="0" err="1"/>
              <a:t>Nhưng</a:t>
            </a:r>
            <a:r>
              <a:rPr lang="en-US" sz="2400" dirty="0"/>
              <a:t> </a:t>
            </a:r>
            <a:r>
              <a:rPr lang="en-US" sz="2400" dirty="0" err="1"/>
              <a:t>bỗng</a:t>
            </a:r>
            <a:r>
              <a:rPr lang="en-US" sz="2400" b="1" dirty="0" smtClean="0"/>
              <a:t>….</a:t>
            </a:r>
          </a:p>
          <a:p>
            <a:pPr algn="ctr"/>
            <a:r>
              <a:rPr lang="en-US" sz="2400" b="1" dirty="0" smtClean="0"/>
              <a:t>“</a:t>
            </a:r>
            <a:r>
              <a:rPr lang="en-US" sz="2400" b="1" dirty="0"/>
              <a:t>CỐC </a:t>
            </a:r>
            <a:r>
              <a:rPr lang="en-US" sz="2400" b="1" dirty="0" err="1"/>
              <a:t>CỐC</a:t>
            </a:r>
            <a:r>
              <a:rPr lang="en-US" sz="2400" b="1" dirty="0"/>
              <a:t> </a:t>
            </a:r>
            <a:r>
              <a:rPr lang="en-US" sz="2400" b="1" dirty="0" err="1"/>
              <a:t>CỐC</a:t>
            </a:r>
            <a:r>
              <a:rPr lang="en-US" sz="2400" b="1" dirty="0"/>
              <a:t>!”</a:t>
            </a:r>
            <a:r>
              <a:rPr lang="en-US" sz="2400" dirty="0"/>
              <a:t> </a:t>
            </a:r>
            <a:endParaRPr lang="en-US" sz="2400" dirty="0" smtClean="0"/>
          </a:p>
          <a:p>
            <a:pPr algn="ctr"/>
            <a:r>
              <a:rPr lang="en-US" sz="2400" dirty="0" smtClean="0"/>
              <a:t> </a:t>
            </a:r>
            <a:r>
              <a:rPr lang="en-US" sz="2400" dirty="0" err="1"/>
              <a:t>Vẫn</a:t>
            </a:r>
            <a:r>
              <a:rPr lang="en-US" sz="2400" dirty="0"/>
              <a:t> </a:t>
            </a:r>
            <a:r>
              <a:rPr lang="en-US" sz="2400" dirty="0" err="1"/>
              <a:t>chưa</a:t>
            </a:r>
            <a:r>
              <a:rPr lang="en-US" sz="2400" dirty="0"/>
              <a:t> </a:t>
            </a:r>
            <a:r>
              <a:rPr lang="en-US" sz="2400" dirty="0" err="1"/>
              <a:t>hết</a:t>
            </a:r>
            <a:r>
              <a:rPr lang="en-US" sz="2400" dirty="0"/>
              <a:t> </a:t>
            </a:r>
            <a:r>
              <a:rPr lang="en-US" sz="2400" dirty="0" err="1"/>
              <a:t>sao</a:t>
            </a:r>
            <a:r>
              <a:rPr lang="en-US" sz="2400" dirty="0" smtClean="0"/>
              <a:t>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43914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209550" y="862013"/>
            <a:ext cx="108267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061" y="-1"/>
            <a:ext cx="12277061" cy="6948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0" name="Straight Connector 9"/>
          <p:cNvCxnSpPr/>
          <p:nvPr/>
        </p:nvCxnSpPr>
        <p:spPr>
          <a:xfrm>
            <a:off x="0" y="820738"/>
            <a:ext cx="1203166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12240329" cy="68580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43366" y="1410645"/>
            <a:ext cx="2979057" cy="461665"/>
          </a:xfrm>
          <a:prstGeom prst="rect">
            <a:avLst/>
          </a:prstGeom>
          <a:gradFill flip="none" rotWithShape="1">
            <a:gsLst>
              <a:gs pos="0">
                <a:srgbClr val="F8FEA8">
                  <a:shade val="30000"/>
                  <a:satMod val="115000"/>
                </a:srgbClr>
              </a:gs>
              <a:gs pos="50000">
                <a:srgbClr val="F8FEA8">
                  <a:shade val="67500"/>
                  <a:satMod val="115000"/>
                </a:srgbClr>
              </a:gs>
              <a:gs pos="100000">
                <a:srgbClr val="F8FEA8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Một</a:t>
            </a:r>
            <a:r>
              <a:rPr lang="en-US" sz="2400" dirty="0" smtClean="0"/>
              <a:t> </a:t>
            </a:r>
            <a:r>
              <a:rPr lang="en-US" sz="2400" dirty="0"/>
              <a:t>con </a:t>
            </a:r>
            <a:r>
              <a:rPr lang="en-US" sz="2400" dirty="0" err="1"/>
              <a:t>sói</a:t>
            </a:r>
            <a:r>
              <a:rPr lang="en-US" sz="2400" dirty="0"/>
              <a:t> hung </a:t>
            </a:r>
            <a:r>
              <a:rPr lang="en-US" sz="2400" dirty="0" err="1"/>
              <a:t>tợn</a:t>
            </a:r>
            <a:r>
              <a:rPr lang="en-US" sz="24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83077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209550" y="862013"/>
            <a:ext cx="108267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" y="-90935"/>
            <a:ext cx="12277061" cy="6948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0" name="Straight Connector 9"/>
          <p:cNvCxnSpPr/>
          <p:nvPr/>
        </p:nvCxnSpPr>
        <p:spPr>
          <a:xfrm>
            <a:off x="0" y="820738"/>
            <a:ext cx="1203166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37846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4879819"/>
            <a:ext cx="5755983" cy="1938992"/>
          </a:xfrm>
          <a:prstGeom prst="rect">
            <a:avLst/>
          </a:prstGeom>
          <a:gradFill flip="none" rotWithShape="1">
            <a:gsLst>
              <a:gs pos="0">
                <a:srgbClr val="F8FEA8">
                  <a:shade val="30000"/>
                  <a:satMod val="115000"/>
                </a:srgbClr>
              </a:gs>
              <a:gs pos="50000">
                <a:srgbClr val="F8FEA8">
                  <a:shade val="67500"/>
                  <a:satMod val="115000"/>
                </a:srgbClr>
              </a:gs>
              <a:gs pos="100000">
                <a:srgbClr val="F8FEA8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“ </a:t>
            </a:r>
            <a:r>
              <a:rPr lang="en-US" sz="2400" b="1" dirty="0"/>
              <a:t>Ta </a:t>
            </a:r>
            <a:r>
              <a:rPr lang="en-US" sz="2400" b="1" dirty="0" err="1"/>
              <a:t>sẽ</a:t>
            </a:r>
            <a:r>
              <a:rPr lang="en-US" sz="2400" b="1" dirty="0"/>
              <a:t> </a:t>
            </a:r>
            <a:r>
              <a:rPr lang="en-US" sz="2400" b="1" dirty="0" err="1"/>
              <a:t>nuốt</a:t>
            </a:r>
            <a:r>
              <a:rPr lang="en-US" sz="2400" b="1" dirty="0"/>
              <a:t> </a:t>
            </a:r>
            <a:r>
              <a:rPr lang="en-US" sz="2400" b="1" dirty="0" err="1"/>
              <a:t>chửng</a:t>
            </a:r>
            <a:r>
              <a:rPr lang="en-US" sz="2400" b="1" dirty="0"/>
              <a:t> </a:t>
            </a:r>
            <a:r>
              <a:rPr lang="en-US" sz="2400" b="1" dirty="0" err="1"/>
              <a:t>hết</a:t>
            </a:r>
            <a:r>
              <a:rPr lang="en-US" sz="2400" b="1" dirty="0"/>
              <a:t> </a:t>
            </a:r>
            <a:r>
              <a:rPr lang="en-US" sz="2400" b="1" dirty="0" err="1"/>
              <a:t>lũ</a:t>
            </a:r>
            <a:r>
              <a:rPr lang="en-US" sz="2400" b="1" dirty="0"/>
              <a:t> </a:t>
            </a:r>
            <a:r>
              <a:rPr lang="en-US" sz="2400" b="1" dirty="0" err="1"/>
              <a:t>chúng</a:t>
            </a:r>
            <a:r>
              <a:rPr lang="en-US" sz="2400" b="1" dirty="0"/>
              <a:t> bay</a:t>
            </a:r>
            <a:r>
              <a:rPr lang="en-US" sz="2400" dirty="0" smtClean="0"/>
              <a:t>!” </a:t>
            </a:r>
          </a:p>
          <a:p>
            <a:pPr algn="ctr"/>
            <a:r>
              <a:rPr lang="en-US" sz="2400" dirty="0" smtClean="0"/>
              <a:t>Con </a:t>
            </a:r>
            <a:r>
              <a:rPr lang="en-US" sz="2400" dirty="0" err="1"/>
              <a:t>sói</a:t>
            </a:r>
            <a:r>
              <a:rPr lang="en-US" sz="2400" dirty="0"/>
              <a:t> </a:t>
            </a:r>
            <a:r>
              <a:rPr lang="en-US" sz="2400" dirty="0" err="1"/>
              <a:t>đói</a:t>
            </a:r>
            <a:r>
              <a:rPr lang="en-US" sz="2400" dirty="0"/>
              <a:t> </a:t>
            </a:r>
            <a:r>
              <a:rPr lang="en-US" sz="2400" dirty="0" err="1"/>
              <a:t>gầm</a:t>
            </a:r>
            <a:r>
              <a:rPr lang="en-US" sz="2400" dirty="0"/>
              <a:t> </a:t>
            </a:r>
            <a:r>
              <a:rPr lang="en-US" sz="2400" dirty="0" err="1"/>
              <a:t>lên</a:t>
            </a:r>
            <a:r>
              <a:rPr lang="en-US" sz="2400" dirty="0" smtClean="0"/>
              <a:t>.</a:t>
            </a:r>
          </a:p>
          <a:p>
            <a:pPr algn="ctr"/>
            <a:r>
              <a:rPr lang="en-US" sz="2400" dirty="0" smtClean="0"/>
              <a:t> </a:t>
            </a:r>
            <a:r>
              <a:rPr lang="en-US" sz="2400" dirty="0"/>
              <a:t>“ </a:t>
            </a:r>
            <a:r>
              <a:rPr lang="en-US" sz="2400" b="1" dirty="0" err="1"/>
              <a:t>Xông</a:t>
            </a:r>
            <a:r>
              <a:rPr lang="en-US" sz="2400" b="1" dirty="0"/>
              <a:t> </a:t>
            </a:r>
            <a:r>
              <a:rPr lang="en-US" sz="2400" b="1" dirty="0" err="1"/>
              <a:t>lên</a:t>
            </a:r>
            <a:r>
              <a:rPr lang="en-US" sz="2400" b="1" dirty="0"/>
              <a:t> </a:t>
            </a:r>
            <a:r>
              <a:rPr lang="en-US" sz="2400" b="1" dirty="0" err="1"/>
              <a:t>các</a:t>
            </a:r>
            <a:r>
              <a:rPr lang="en-US" sz="2400" b="1" dirty="0"/>
              <a:t> </a:t>
            </a:r>
            <a:r>
              <a:rPr lang="en-US" sz="2400" b="1" dirty="0" err="1"/>
              <a:t>bạn</a:t>
            </a:r>
            <a:r>
              <a:rPr lang="en-US" sz="2400" b="1" dirty="0"/>
              <a:t> </a:t>
            </a:r>
            <a:r>
              <a:rPr lang="en-US" sz="2400" b="1" dirty="0" err="1"/>
              <a:t>ơi</a:t>
            </a:r>
            <a:r>
              <a:rPr lang="en-US" sz="2400" b="1" dirty="0"/>
              <a:t>!! </a:t>
            </a:r>
            <a:r>
              <a:rPr lang="en-US" sz="2400" b="1" dirty="0" err="1"/>
              <a:t>Đừng</a:t>
            </a:r>
            <a:r>
              <a:rPr lang="en-US" sz="2400" b="1" dirty="0"/>
              <a:t> </a:t>
            </a:r>
            <a:r>
              <a:rPr lang="en-US" sz="2400" b="1" dirty="0" err="1"/>
              <a:t>sợ</a:t>
            </a:r>
            <a:r>
              <a:rPr lang="en-US" sz="2400" dirty="0" smtClean="0"/>
              <a:t>!”</a:t>
            </a:r>
          </a:p>
          <a:p>
            <a:pPr algn="ctr"/>
            <a:r>
              <a:rPr lang="en-US" sz="2400" dirty="0" smtClean="0"/>
              <a:t> </a:t>
            </a:r>
            <a:r>
              <a:rPr lang="en-US" sz="2400" dirty="0" err="1"/>
              <a:t>Chuột</a:t>
            </a:r>
            <a:r>
              <a:rPr lang="en-US" sz="2400" dirty="0"/>
              <a:t> </a:t>
            </a:r>
            <a:r>
              <a:rPr lang="en-US" sz="2400" dirty="0" err="1"/>
              <a:t>chũi</a:t>
            </a:r>
            <a:r>
              <a:rPr lang="en-US" sz="2400" dirty="0"/>
              <a:t> </a:t>
            </a:r>
            <a:r>
              <a:rPr lang="en-US" sz="2400" dirty="0" err="1"/>
              <a:t>lên</a:t>
            </a:r>
            <a:r>
              <a:rPr lang="en-US" sz="2400" dirty="0"/>
              <a:t> </a:t>
            </a:r>
            <a:r>
              <a:rPr lang="en-US" sz="2400" dirty="0" err="1"/>
              <a:t>tiếng</a:t>
            </a:r>
            <a:r>
              <a:rPr lang="en-US" sz="2400" dirty="0"/>
              <a:t>. </a:t>
            </a:r>
            <a:r>
              <a:rPr lang="en-US" sz="2400" dirty="0" err="1"/>
              <a:t>Các</a:t>
            </a:r>
            <a:r>
              <a:rPr lang="en-US" sz="2400" dirty="0"/>
              <a:t> con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 smtClean="0"/>
              <a:t>cùng</a:t>
            </a:r>
            <a:endParaRPr lang="en-US" sz="2400" dirty="0" smtClean="0"/>
          </a:p>
          <a:p>
            <a:pPr algn="ctr"/>
            <a:r>
              <a:rPr lang="en-US" sz="2400" dirty="0" smtClean="0"/>
              <a:t> </a:t>
            </a:r>
            <a:r>
              <a:rPr lang="en-US" sz="2400" dirty="0" err="1"/>
              <a:t>lao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chiến</a:t>
            </a:r>
            <a:r>
              <a:rPr lang="en-US" sz="2400" dirty="0"/>
              <a:t> </a:t>
            </a:r>
            <a:r>
              <a:rPr lang="en-US" sz="2400" dirty="0" err="1"/>
              <a:t>đấu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chó</a:t>
            </a:r>
            <a:r>
              <a:rPr lang="en-US" sz="2400" dirty="0"/>
              <a:t> </a:t>
            </a:r>
            <a:r>
              <a:rPr lang="en-US" sz="2400" dirty="0" err="1"/>
              <a:t>sói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4538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209550" y="862013"/>
            <a:ext cx="108267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061" y="-1"/>
            <a:ext cx="12277061" cy="6948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0" name="Straight Connector 9"/>
          <p:cNvCxnSpPr/>
          <p:nvPr/>
        </p:nvCxnSpPr>
        <p:spPr>
          <a:xfrm>
            <a:off x="0" y="820738"/>
            <a:ext cx="1203166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202479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993" y="0"/>
            <a:ext cx="5790830" cy="2431435"/>
          </a:xfrm>
          <a:prstGeom prst="rect">
            <a:avLst/>
          </a:prstGeom>
          <a:gradFill flip="none" rotWithShape="1">
            <a:gsLst>
              <a:gs pos="0">
                <a:srgbClr val="F8FEA8">
                  <a:shade val="30000"/>
                  <a:satMod val="115000"/>
                </a:srgbClr>
              </a:gs>
              <a:gs pos="50000">
                <a:srgbClr val="F8FEA8">
                  <a:shade val="67500"/>
                  <a:satMod val="115000"/>
                </a:srgbClr>
              </a:gs>
              <a:gs pos="100000">
                <a:srgbClr val="F8FEA8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BỤP! BỐP! CHÁT! COONG</a:t>
            </a:r>
            <a:r>
              <a:rPr lang="en-US" sz="2800" b="1" dirty="0" smtClean="0"/>
              <a:t>!!!</a:t>
            </a:r>
          </a:p>
          <a:p>
            <a:pPr algn="ctr"/>
            <a:r>
              <a:rPr lang="en-US" sz="2400" dirty="0" smtClean="0"/>
              <a:t> </a:t>
            </a:r>
            <a:r>
              <a:rPr lang="en-US" sz="2400" b="1" dirty="0"/>
              <a:t>HI   DA!!!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trận</a:t>
            </a:r>
            <a:r>
              <a:rPr lang="en-US" sz="2400" dirty="0"/>
              <a:t> </a:t>
            </a:r>
            <a:r>
              <a:rPr lang="en-US" sz="2400" dirty="0" err="1"/>
              <a:t>hỗn</a:t>
            </a:r>
            <a:r>
              <a:rPr lang="en-US" sz="2400" dirty="0"/>
              <a:t> </a:t>
            </a:r>
            <a:r>
              <a:rPr lang="en-US" sz="2400" dirty="0" err="1"/>
              <a:t>chiến</a:t>
            </a:r>
            <a:r>
              <a:rPr lang="en-US" sz="2400" dirty="0"/>
              <a:t>! </a:t>
            </a:r>
            <a:endParaRPr lang="en-US" sz="2400" dirty="0" smtClean="0"/>
          </a:p>
          <a:p>
            <a:pPr algn="ctr"/>
            <a:r>
              <a:rPr lang="en-US" sz="2800" b="1" dirty="0" smtClean="0"/>
              <a:t>BỊCH!</a:t>
            </a:r>
          </a:p>
          <a:p>
            <a:pPr algn="ctr"/>
            <a:r>
              <a:rPr lang="en-US" sz="2400" dirty="0" smtClean="0"/>
              <a:t> </a:t>
            </a:r>
            <a:r>
              <a:rPr lang="en-US" sz="2400" dirty="0" err="1"/>
              <a:t>Cuối</a:t>
            </a:r>
            <a:r>
              <a:rPr lang="en-US" sz="2400" dirty="0"/>
              <a:t> </a:t>
            </a:r>
            <a:r>
              <a:rPr lang="en-US" sz="2400" dirty="0" err="1"/>
              <a:t>cùng</a:t>
            </a:r>
            <a:r>
              <a:rPr lang="en-US" sz="2400" dirty="0"/>
              <a:t> </a:t>
            </a:r>
            <a:r>
              <a:rPr lang="en-US" sz="2400" dirty="0" err="1"/>
              <a:t>thì</a:t>
            </a:r>
            <a:r>
              <a:rPr lang="en-US" sz="2400" dirty="0"/>
              <a:t> con </a:t>
            </a:r>
            <a:r>
              <a:rPr lang="en-US" sz="2400" dirty="0" err="1"/>
              <a:t>sói</a:t>
            </a:r>
            <a:r>
              <a:rPr lang="en-US" sz="2400" dirty="0"/>
              <a:t> </a:t>
            </a:r>
            <a:r>
              <a:rPr lang="en-US" sz="2400" dirty="0" err="1"/>
              <a:t>cũng</a:t>
            </a:r>
            <a:r>
              <a:rPr lang="en-US" sz="2400" dirty="0"/>
              <a:t> </a:t>
            </a:r>
            <a:r>
              <a:rPr lang="en-US" sz="2400" dirty="0" err="1"/>
              <a:t>bị</a:t>
            </a:r>
            <a:r>
              <a:rPr lang="en-US" sz="2400" dirty="0"/>
              <a:t> </a:t>
            </a:r>
            <a:r>
              <a:rPr lang="en-US" sz="2400" dirty="0" err="1"/>
              <a:t>hạ</a:t>
            </a:r>
            <a:r>
              <a:rPr lang="en-US" sz="2400" dirty="0"/>
              <a:t> </a:t>
            </a:r>
            <a:r>
              <a:rPr lang="en-US" sz="2400" dirty="0" err="1"/>
              <a:t>gục</a:t>
            </a:r>
            <a:r>
              <a:rPr lang="en-US" sz="2400" dirty="0" smtClean="0"/>
              <a:t>.</a:t>
            </a:r>
          </a:p>
          <a:p>
            <a:pPr algn="ctr"/>
            <a:r>
              <a:rPr lang="en-US" sz="2400" dirty="0" smtClean="0"/>
              <a:t> </a:t>
            </a:r>
            <a:r>
              <a:rPr lang="en-US" sz="2400" dirty="0" err="1"/>
              <a:t>Nó</a:t>
            </a:r>
            <a:r>
              <a:rPr lang="en-US" sz="2400" dirty="0"/>
              <a:t> </a:t>
            </a:r>
            <a:r>
              <a:rPr lang="en-US" sz="2400" dirty="0" err="1"/>
              <a:t>nằm</a:t>
            </a:r>
            <a:r>
              <a:rPr lang="en-US" sz="2400" dirty="0"/>
              <a:t> </a:t>
            </a:r>
            <a:r>
              <a:rPr lang="en-US" sz="2400" dirty="0" err="1"/>
              <a:t>sõng</a:t>
            </a:r>
            <a:r>
              <a:rPr lang="en-US" sz="2400" dirty="0"/>
              <a:t> </a:t>
            </a:r>
            <a:r>
              <a:rPr lang="en-US" sz="2400" dirty="0" err="1"/>
              <a:t>soài</a:t>
            </a:r>
            <a:r>
              <a:rPr lang="en-US" sz="2400" dirty="0"/>
              <a:t> </a:t>
            </a:r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sàn</a:t>
            </a:r>
            <a:r>
              <a:rPr lang="en-US" sz="2400" dirty="0"/>
              <a:t>. </a:t>
            </a:r>
            <a:endParaRPr lang="en-US" sz="2400" dirty="0" smtClean="0"/>
          </a:p>
          <a:p>
            <a:pPr algn="ctr"/>
            <a:r>
              <a:rPr lang="en-US" sz="2400" dirty="0" err="1" smtClean="0"/>
              <a:t>Nhanh</a:t>
            </a:r>
            <a:r>
              <a:rPr lang="en-US" sz="2400" dirty="0" smtClean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cắt</a:t>
            </a:r>
            <a:r>
              <a:rPr lang="en-US" sz="2400" dirty="0"/>
              <a:t>, </a:t>
            </a:r>
            <a:r>
              <a:rPr lang="en-US" sz="2400" dirty="0" err="1"/>
              <a:t>cả</a:t>
            </a:r>
            <a:r>
              <a:rPr lang="en-US" sz="2400" dirty="0"/>
              <a:t> </a:t>
            </a:r>
            <a:r>
              <a:rPr lang="en-US" sz="2400" dirty="0" err="1"/>
              <a:t>nhóm</a:t>
            </a:r>
            <a:r>
              <a:rPr lang="en-US" sz="2400" dirty="0"/>
              <a:t> </a:t>
            </a:r>
            <a:r>
              <a:rPr lang="en-US" sz="2400" dirty="0" err="1"/>
              <a:t>trói</a:t>
            </a:r>
            <a:r>
              <a:rPr lang="en-US" sz="2400" dirty="0"/>
              <a:t> </a:t>
            </a:r>
            <a:r>
              <a:rPr lang="en-US" sz="2400" dirty="0" err="1"/>
              <a:t>chặt</a:t>
            </a:r>
            <a:r>
              <a:rPr lang="en-US" sz="2400" dirty="0"/>
              <a:t> </a:t>
            </a:r>
            <a:r>
              <a:rPr lang="en-US" sz="2400" dirty="0" err="1"/>
              <a:t>kẻ</a:t>
            </a:r>
            <a:r>
              <a:rPr lang="en-US" sz="2400" dirty="0"/>
              <a:t> </a:t>
            </a:r>
            <a:r>
              <a:rPr lang="en-US" sz="2400" dirty="0" err="1"/>
              <a:t>thù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 smtClean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35297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209550" y="862013"/>
            <a:ext cx="108267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061" y="-1"/>
            <a:ext cx="12277061" cy="6948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0" name="Straight Connector 9"/>
          <p:cNvCxnSpPr/>
          <p:nvPr/>
        </p:nvCxnSpPr>
        <p:spPr>
          <a:xfrm>
            <a:off x="0" y="820738"/>
            <a:ext cx="1203166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707" y="96588"/>
            <a:ext cx="12233174" cy="67614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96588"/>
            <a:ext cx="6207698" cy="1015663"/>
          </a:xfrm>
          <a:prstGeom prst="rect">
            <a:avLst/>
          </a:prstGeom>
          <a:gradFill flip="none" rotWithShape="1">
            <a:gsLst>
              <a:gs pos="0">
                <a:srgbClr val="F8FEA8">
                  <a:shade val="30000"/>
                  <a:satMod val="115000"/>
                </a:srgbClr>
              </a:gs>
              <a:gs pos="50000">
                <a:srgbClr val="F8FEA8">
                  <a:shade val="67500"/>
                  <a:satMod val="115000"/>
                </a:srgbClr>
              </a:gs>
              <a:gs pos="100000">
                <a:srgbClr val="F8FEA8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trấn</a:t>
            </a:r>
            <a:r>
              <a:rPr lang="en-US" sz="2000" dirty="0"/>
              <a:t> </a:t>
            </a:r>
            <a:r>
              <a:rPr lang="en-US" sz="2000" dirty="0" err="1"/>
              <a:t>tĩnh</a:t>
            </a:r>
            <a:r>
              <a:rPr lang="en-US" sz="2000" dirty="0"/>
              <a:t> </a:t>
            </a:r>
            <a:r>
              <a:rPr lang="en-US" sz="2000" dirty="0" err="1"/>
              <a:t>tinh</a:t>
            </a:r>
            <a:r>
              <a:rPr lang="en-US" sz="2000" dirty="0"/>
              <a:t> </a:t>
            </a:r>
            <a:r>
              <a:rPr lang="en-US" sz="2000" dirty="0" err="1"/>
              <a:t>thần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 </a:t>
            </a:r>
            <a:r>
              <a:rPr lang="en-US" sz="2000" dirty="0" err="1"/>
              <a:t>tất</a:t>
            </a:r>
            <a:r>
              <a:rPr lang="en-US" sz="2000" dirty="0"/>
              <a:t> </a:t>
            </a:r>
            <a:r>
              <a:rPr lang="en-US" sz="2000" dirty="0" err="1"/>
              <a:t>cả</a:t>
            </a:r>
            <a:r>
              <a:rPr lang="en-US" sz="2000" dirty="0"/>
              <a:t> </a:t>
            </a:r>
            <a:r>
              <a:rPr lang="en-US" sz="2000" dirty="0" err="1"/>
              <a:t>những</a:t>
            </a:r>
            <a:r>
              <a:rPr lang="en-US" sz="2000" dirty="0"/>
              <a:t> </a:t>
            </a:r>
            <a:r>
              <a:rPr lang="en-US" sz="2000" dirty="0" err="1"/>
              <a:t>gì</a:t>
            </a:r>
            <a:r>
              <a:rPr lang="en-US" sz="2000" dirty="0"/>
              <a:t> </a:t>
            </a:r>
            <a:r>
              <a:rPr lang="en-US" sz="2000" dirty="0" err="1"/>
              <a:t>vừa</a:t>
            </a:r>
            <a:r>
              <a:rPr lang="en-US" sz="2000" dirty="0"/>
              <a:t> </a:t>
            </a:r>
            <a:r>
              <a:rPr lang="en-US" sz="2000" dirty="0" err="1"/>
              <a:t>trải</a:t>
            </a:r>
            <a:r>
              <a:rPr lang="en-US" sz="2000" dirty="0"/>
              <a:t> qua, </a:t>
            </a:r>
            <a:r>
              <a:rPr lang="en-US" sz="2000" dirty="0" err="1"/>
              <a:t>chuột</a:t>
            </a:r>
            <a:r>
              <a:rPr lang="en-US" sz="2000" dirty="0"/>
              <a:t> </a:t>
            </a:r>
            <a:r>
              <a:rPr lang="en-US" sz="2000" dirty="0" err="1"/>
              <a:t>chũi</a:t>
            </a:r>
            <a:r>
              <a:rPr lang="en-US" sz="2000" dirty="0"/>
              <a:t> </a:t>
            </a:r>
            <a:r>
              <a:rPr lang="en-US" sz="2000" dirty="0" err="1"/>
              <a:t>đi</a:t>
            </a:r>
            <a:r>
              <a:rPr lang="en-US" sz="2000" dirty="0"/>
              <a:t> </a:t>
            </a:r>
            <a:r>
              <a:rPr lang="en-US" sz="2000" dirty="0" err="1"/>
              <a:t>nấu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món</a:t>
            </a:r>
            <a:r>
              <a:rPr lang="en-US" sz="2000" dirty="0"/>
              <a:t> </a:t>
            </a:r>
            <a:r>
              <a:rPr lang="en-US" sz="2000" dirty="0" err="1"/>
              <a:t>đặc</a:t>
            </a:r>
            <a:r>
              <a:rPr lang="en-US" sz="2000" dirty="0"/>
              <a:t> </a:t>
            </a:r>
            <a:r>
              <a:rPr lang="en-US" sz="2000" dirty="0" err="1"/>
              <a:t>sản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đãi</a:t>
            </a:r>
            <a:r>
              <a:rPr lang="en-US" sz="2000" dirty="0"/>
              <a:t> </a:t>
            </a:r>
            <a:r>
              <a:rPr lang="en-US" sz="2000" dirty="0" err="1"/>
              <a:t>những</a:t>
            </a:r>
            <a:r>
              <a:rPr lang="en-US" sz="2000" dirty="0"/>
              <a:t> </a:t>
            </a:r>
            <a:r>
              <a:rPr lang="en-US" sz="2000" dirty="0" err="1"/>
              <a:t>người</a:t>
            </a:r>
            <a:r>
              <a:rPr lang="en-US" sz="2000" dirty="0"/>
              <a:t> </a:t>
            </a:r>
            <a:r>
              <a:rPr lang="en-US" sz="2000" dirty="0" err="1"/>
              <a:t>bạn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mình</a:t>
            </a:r>
            <a:r>
              <a:rPr lang="en-US" sz="2000" dirty="0"/>
              <a:t>: </a:t>
            </a:r>
            <a:r>
              <a:rPr lang="en-US" sz="2000" dirty="0" err="1"/>
              <a:t>đó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món</a:t>
            </a:r>
            <a:r>
              <a:rPr lang="en-US" sz="2000" dirty="0"/>
              <a:t> </a:t>
            </a:r>
            <a:r>
              <a:rPr lang="en-US" sz="2000" dirty="0" err="1"/>
              <a:t>súp</a:t>
            </a:r>
            <a:r>
              <a:rPr lang="en-US" sz="2000" dirty="0"/>
              <a:t> </a:t>
            </a:r>
            <a:r>
              <a:rPr lang="en-US" sz="2000" dirty="0" err="1"/>
              <a:t>hành</a:t>
            </a:r>
            <a:r>
              <a:rPr lang="en-US" sz="2000" dirty="0"/>
              <a:t> </a:t>
            </a:r>
            <a:r>
              <a:rPr lang="en-US" sz="2000" dirty="0" err="1"/>
              <a:t>tây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6264052" y="604419"/>
            <a:ext cx="3025161" cy="1631216"/>
          </a:xfrm>
          <a:prstGeom prst="rect">
            <a:avLst/>
          </a:prstGeom>
          <a:gradFill flip="none" rotWithShape="1">
            <a:gsLst>
              <a:gs pos="0">
                <a:srgbClr val="F8FEA8">
                  <a:shade val="30000"/>
                  <a:satMod val="115000"/>
                </a:srgbClr>
              </a:gs>
              <a:gs pos="50000">
                <a:srgbClr val="F8FEA8">
                  <a:shade val="67500"/>
                  <a:satMod val="115000"/>
                </a:srgbClr>
              </a:gs>
              <a:gs pos="100000">
                <a:srgbClr val="F8FEA8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/>
              <a:t>Khói</a:t>
            </a:r>
            <a:r>
              <a:rPr lang="en-US" sz="2000" dirty="0" smtClean="0"/>
              <a:t> </a:t>
            </a:r>
            <a:r>
              <a:rPr lang="en-US" sz="2000" dirty="0" err="1" smtClean="0"/>
              <a:t>bếp</a:t>
            </a:r>
            <a:r>
              <a:rPr lang="en-US" sz="2000" dirty="0" smtClean="0"/>
              <a:t> </a:t>
            </a:r>
            <a:r>
              <a:rPr lang="en-US" sz="2000" dirty="0" err="1" smtClean="0"/>
              <a:t>đang</a:t>
            </a:r>
            <a:r>
              <a:rPr lang="en-US" sz="2000" dirty="0" smtClean="0"/>
              <a:t> </a:t>
            </a:r>
            <a:r>
              <a:rPr lang="en-US" sz="2000" dirty="0" err="1" smtClean="0"/>
              <a:t>nghi</a:t>
            </a:r>
            <a:r>
              <a:rPr lang="en-US" sz="2000" dirty="0" smtClean="0"/>
              <a:t> </a:t>
            </a:r>
            <a:r>
              <a:rPr lang="en-US" sz="2000" dirty="0" err="1" smtClean="0"/>
              <a:t>ngút</a:t>
            </a:r>
            <a:r>
              <a:rPr lang="en-US" sz="2000" dirty="0" smtClean="0"/>
              <a:t> </a:t>
            </a:r>
            <a:r>
              <a:rPr lang="en-US" sz="2000" dirty="0" err="1" smtClean="0"/>
              <a:t>thì</a:t>
            </a:r>
            <a:r>
              <a:rPr lang="en-US" sz="2000" dirty="0" smtClean="0"/>
              <a:t> </a:t>
            </a:r>
            <a:r>
              <a:rPr lang="en-US" sz="2000" dirty="0" err="1" smtClean="0"/>
              <a:t>bỗng</a:t>
            </a:r>
            <a:r>
              <a:rPr lang="en-US" sz="2000" dirty="0" smtClean="0"/>
              <a:t> </a:t>
            </a:r>
            <a:r>
              <a:rPr lang="en-US" sz="2000" dirty="0" err="1" smtClean="0"/>
              <a:t>nhiên</a:t>
            </a:r>
            <a:r>
              <a:rPr lang="en-US" sz="2000" dirty="0" smtClean="0"/>
              <a:t>… </a:t>
            </a:r>
          </a:p>
          <a:p>
            <a:pPr algn="ctr"/>
            <a:r>
              <a:rPr lang="en-US" sz="2000" b="1" dirty="0" smtClean="0"/>
              <a:t>“ CỘC </a:t>
            </a:r>
            <a:r>
              <a:rPr lang="en-US" sz="2000" b="1" dirty="0" err="1" smtClean="0"/>
              <a:t>CỘC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CỘC</a:t>
            </a:r>
            <a:r>
              <a:rPr lang="en-US" sz="2000" b="1" dirty="0" smtClean="0"/>
              <a:t>!”</a:t>
            </a:r>
          </a:p>
          <a:p>
            <a:pPr algn="ctr"/>
            <a:r>
              <a:rPr lang="en-US" sz="2000" dirty="0" smtClean="0"/>
              <a:t> </a:t>
            </a:r>
            <a:r>
              <a:rPr lang="en-US" sz="2000" dirty="0" err="1" smtClean="0"/>
              <a:t>Đến</a:t>
            </a:r>
            <a:r>
              <a:rPr lang="en-US" sz="2000" dirty="0" smtClean="0"/>
              <a:t> </a:t>
            </a:r>
            <a:r>
              <a:rPr lang="en-US" sz="2000" dirty="0" err="1" smtClean="0"/>
              <a:t>lúc</a:t>
            </a:r>
            <a:r>
              <a:rPr lang="en-US" sz="2000" dirty="0" smtClean="0"/>
              <a:t> </a:t>
            </a:r>
            <a:r>
              <a:rPr lang="en-US" sz="2000" dirty="0" err="1" smtClean="0"/>
              <a:t>này</a:t>
            </a:r>
            <a:r>
              <a:rPr lang="en-US" sz="2000" dirty="0" smtClean="0"/>
              <a:t> </a:t>
            </a:r>
            <a:r>
              <a:rPr lang="en-US" sz="2000" dirty="0" err="1" smtClean="0"/>
              <a:t>rồi</a:t>
            </a:r>
            <a:r>
              <a:rPr lang="en-US" sz="2000" dirty="0" smtClean="0"/>
              <a:t> </a:t>
            </a:r>
            <a:r>
              <a:rPr lang="en-US" sz="2000" dirty="0" err="1" smtClean="0"/>
              <a:t>mà</a:t>
            </a:r>
            <a:r>
              <a:rPr lang="en-US" sz="2000" dirty="0" smtClean="0"/>
              <a:t> </a:t>
            </a:r>
            <a:r>
              <a:rPr lang="en-US" sz="2000" dirty="0" err="1" smtClean="0"/>
              <a:t>còn</a:t>
            </a:r>
            <a:r>
              <a:rPr lang="en-US" sz="2000" dirty="0" smtClean="0"/>
              <a:t> </a:t>
            </a:r>
            <a:r>
              <a:rPr lang="en-US" sz="2000" dirty="0" err="1" smtClean="0"/>
              <a:t>ai</a:t>
            </a:r>
            <a:r>
              <a:rPr lang="en-US" sz="2000" dirty="0" smtClean="0"/>
              <a:t> </a:t>
            </a:r>
            <a:r>
              <a:rPr lang="en-US" sz="2000" dirty="0" err="1" smtClean="0"/>
              <a:t>làm</a:t>
            </a:r>
            <a:r>
              <a:rPr lang="en-US" sz="2000" dirty="0" smtClean="0"/>
              <a:t> </a:t>
            </a:r>
            <a:r>
              <a:rPr lang="en-US" sz="2000" dirty="0" err="1" smtClean="0"/>
              <a:t>phiền</a:t>
            </a:r>
            <a:r>
              <a:rPr lang="en-US" sz="2000" dirty="0" smtClean="0"/>
              <a:t> </a:t>
            </a:r>
            <a:r>
              <a:rPr lang="en-US" sz="2000" dirty="0" err="1" smtClean="0"/>
              <a:t>vậy</a:t>
            </a:r>
            <a:r>
              <a:rPr lang="en-US" sz="2000" dirty="0" smtClean="0"/>
              <a:t> </a:t>
            </a:r>
            <a:r>
              <a:rPr lang="en-US" sz="2000" dirty="0" err="1" smtClean="0"/>
              <a:t>nhỉ</a:t>
            </a:r>
            <a:r>
              <a:rPr lang="en-US" sz="2000" dirty="0" smtClean="0"/>
              <a:t>?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7954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209550" y="862013"/>
            <a:ext cx="108267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061" y="-1"/>
            <a:ext cx="12277061" cy="6948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0" name="Straight Connector 9"/>
          <p:cNvCxnSpPr/>
          <p:nvPr/>
        </p:nvCxnSpPr>
        <p:spPr>
          <a:xfrm>
            <a:off x="0" y="820738"/>
            <a:ext cx="1203166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9529" cy="68580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30273" y="5646062"/>
            <a:ext cx="5806027" cy="1200329"/>
          </a:xfrm>
          <a:prstGeom prst="rect">
            <a:avLst/>
          </a:prstGeom>
          <a:gradFill flip="none" rotWithShape="1">
            <a:gsLst>
              <a:gs pos="0">
                <a:srgbClr val="F8FEA8">
                  <a:shade val="30000"/>
                  <a:satMod val="115000"/>
                </a:srgbClr>
              </a:gs>
              <a:gs pos="50000">
                <a:srgbClr val="F8FEA8">
                  <a:shade val="67500"/>
                  <a:satMod val="115000"/>
                </a:srgbClr>
              </a:gs>
              <a:gs pos="100000">
                <a:srgbClr val="F8FEA8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wrap="square" rtlCol="0">
            <a:spAutoFit/>
          </a:bodyPr>
          <a:lstStyle/>
          <a:p>
            <a:r>
              <a:rPr lang="en-US" sz="2400" dirty="0"/>
              <a:t>Ồ! </a:t>
            </a:r>
            <a:r>
              <a:rPr lang="en-US" sz="2400" dirty="0" err="1"/>
              <a:t>Hóa</a:t>
            </a:r>
            <a:r>
              <a:rPr lang="en-US" sz="2400" dirty="0"/>
              <a:t> </a:t>
            </a:r>
            <a:r>
              <a:rPr lang="en-US" sz="2400" dirty="0" err="1"/>
              <a:t>ra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nhím</a:t>
            </a:r>
            <a:r>
              <a:rPr lang="en-US" sz="2400" dirty="0"/>
              <a:t>, </a:t>
            </a:r>
            <a:r>
              <a:rPr lang="en-US" sz="2400" dirty="0" err="1"/>
              <a:t>cú</a:t>
            </a:r>
            <a:r>
              <a:rPr lang="en-US" sz="2400" dirty="0"/>
              <a:t>, </a:t>
            </a:r>
            <a:r>
              <a:rPr lang="en-US" sz="2400" dirty="0" err="1"/>
              <a:t>chuột</a:t>
            </a:r>
            <a:r>
              <a:rPr lang="en-US" sz="2400" dirty="0"/>
              <a:t> </a:t>
            </a:r>
            <a:r>
              <a:rPr lang="en-US" sz="2400" dirty="0" err="1"/>
              <a:t>nhắt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thỏ</a:t>
            </a:r>
            <a:r>
              <a:rPr lang="en-US" sz="2400" dirty="0"/>
              <a:t>. </a:t>
            </a:r>
            <a:r>
              <a:rPr lang="en-US" sz="2400" dirty="0" err="1"/>
              <a:t>Cả</a:t>
            </a:r>
            <a:r>
              <a:rPr lang="en-US" sz="2400" dirty="0"/>
              <a:t> </a:t>
            </a:r>
            <a:r>
              <a:rPr lang="en-US" sz="2400" dirty="0" err="1"/>
              <a:t>bốn</a:t>
            </a:r>
            <a:r>
              <a:rPr lang="en-US" sz="2400" dirty="0"/>
              <a:t> </a:t>
            </a:r>
            <a:r>
              <a:rPr lang="en-US" sz="2400" dirty="0" err="1"/>
              <a:t>đều</a:t>
            </a:r>
            <a:r>
              <a:rPr lang="en-US" sz="2400" dirty="0"/>
              <a:t> </a:t>
            </a:r>
            <a:r>
              <a:rPr lang="en-US" sz="2400" dirty="0" err="1"/>
              <a:t>đang</a:t>
            </a:r>
            <a:r>
              <a:rPr lang="en-US" sz="2400" dirty="0"/>
              <a:t> run </a:t>
            </a:r>
            <a:r>
              <a:rPr lang="en-US" sz="2400" dirty="0" err="1"/>
              <a:t>lên</a:t>
            </a:r>
            <a:r>
              <a:rPr lang="en-US" sz="2400" dirty="0"/>
              <a:t> </a:t>
            </a:r>
            <a:r>
              <a:rPr lang="en-US" sz="2400" dirty="0" err="1"/>
              <a:t>cầm</a:t>
            </a:r>
            <a:r>
              <a:rPr lang="en-US" sz="2400" dirty="0"/>
              <a:t> </a:t>
            </a:r>
            <a:r>
              <a:rPr lang="en-US" sz="2400" dirty="0" err="1"/>
              <a:t>cập</a:t>
            </a:r>
            <a:r>
              <a:rPr lang="en-US" sz="2400" dirty="0"/>
              <a:t>. </a:t>
            </a:r>
            <a:r>
              <a:rPr lang="en-US" sz="2400" dirty="0" err="1"/>
              <a:t>Họ</a:t>
            </a:r>
            <a:r>
              <a:rPr lang="en-US" sz="2400" dirty="0"/>
              <a:t> </a:t>
            </a:r>
            <a:r>
              <a:rPr lang="en-US" sz="2400" dirty="0" err="1"/>
              <a:t>rất</a:t>
            </a:r>
            <a:r>
              <a:rPr lang="en-US" sz="2400" dirty="0"/>
              <a:t> </a:t>
            </a:r>
            <a:r>
              <a:rPr lang="en-US" sz="2400" dirty="0" err="1"/>
              <a:t>muốn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trú</a:t>
            </a:r>
            <a:r>
              <a:rPr lang="en-US" sz="2400" dirty="0"/>
              <a:t> </a:t>
            </a:r>
            <a:r>
              <a:rPr lang="en-US" sz="2400" dirty="0" err="1"/>
              <a:t>chân</a:t>
            </a:r>
            <a:r>
              <a:rPr lang="en-US" sz="24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04221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209550" y="862013"/>
            <a:ext cx="108267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061" y="-1"/>
            <a:ext cx="12277061" cy="6948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0" name="Straight Connector 9"/>
          <p:cNvCxnSpPr/>
          <p:nvPr/>
        </p:nvCxnSpPr>
        <p:spPr>
          <a:xfrm>
            <a:off x="0" y="820738"/>
            <a:ext cx="1203166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36334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231861" y="5920382"/>
            <a:ext cx="2960139" cy="830997"/>
          </a:xfrm>
          <a:prstGeom prst="rect">
            <a:avLst/>
          </a:prstGeom>
          <a:gradFill flip="none" rotWithShape="1">
            <a:gsLst>
              <a:gs pos="0">
                <a:srgbClr val="F8FEA8">
                  <a:shade val="30000"/>
                  <a:satMod val="115000"/>
                </a:srgbClr>
              </a:gs>
              <a:gs pos="50000">
                <a:srgbClr val="F8FEA8">
                  <a:shade val="67500"/>
                  <a:satMod val="115000"/>
                </a:srgbClr>
              </a:gs>
              <a:gs pos="100000">
                <a:srgbClr val="F8FEA8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wrap="square" rtlCol="0">
            <a:spAutoFit/>
          </a:bodyPr>
          <a:lstStyle/>
          <a:p>
            <a:r>
              <a:rPr lang="en-US" sz="2400" dirty="0" err="1"/>
              <a:t>Cả</a:t>
            </a:r>
            <a:r>
              <a:rPr lang="en-US" sz="2400" dirty="0"/>
              <a:t> con </a:t>
            </a:r>
            <a:r>
              <a:rPr lang="en-US" sz="2400" dirty="0" err="1"/>
              <a:t>sói</a:t>
            </a:r>
            <a:r>
              <a:rPr lang="en-US" sz="2400" dirty="0"/>
              <a:t> </a:t>
            </a:r>
            <a:r>
              <a:rPr lang="en-US" sz="2400" dirty="0" err="1"/>
              <a:t>cũng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thưởng</a:t>
            </a:r>
            <a:r>
              <a:rPr lang="en-US" sz="2400" dirty="0"/>
              <a:t> </a:t>
            </a:r>
            <a:r>
              <a:rPr lang="en-US" sz="2400" dirty="0" err="1"/>
              <a:t>thức</a:t>
            </a:r>
            <a:r>
              <a:rPr lang="en-US" sz="2400" dirty="0"/>
              <a:t> </a:t>
            </a:r>
            <a:r>
              <a:rPr lang="en-US" sz="2400" dirty="0" err="1"/>
              <a:t>nữa</a:t>
            </a:r>
            <a:r>
              <a:rPr lang="en-US" sz="2400" dirty="0"/>
              <a:t>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41303" y="31016"/>
            <a:ext cx="5485624" cy="830997"/>
          </a:xfrm>
          <a:prstGeom prst="rect">
            <a:avLst/>
          </a:prstGeom>
          <a:gradFill flip="none" rotWithShape="1">
            <a:gsLst>
              <a:gs pos="0">
                <a:srgbClr val="F8FEA8">
                  <a:shade val="30000"/>
                  <a:satMod val="115000"/>
                </a:srgbClr>
              </a:gs>
              <a:gs pos="50000">
                <a:srgbClr val="F8FEA8">
                  <a:shade val="67500"/>
                  <a:satMod val="115000"/>
                </a:srgbClr>
              </a:gs>
              <a:gs pos="100000">
                <a:srgbClr val="F8FEA8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wrap="square" rtlCol="0">
            <a:spAutoFit/>
          </a:bodyPr>
          <a:lstStyle/>
          <a:p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căn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xinh</a:t>
            </a:r>
            <a:r>
              <a:rPr lang="en-US" sz="2400" dirty="0"/>
              <a:t> </a:t>
            </a:r>
            <a:r>
              <a:rPr lang="en-US" sz="2400" dirty="0" err="1"/>
              <a:t>xắn</a:t>
            </a:r>
            <a:r>
              <a:rPr lang="en-US" sz="2400" dirty="0"/>
              <a:t>, </a:t>
            </a:r>
            <a:r>
              <a:rPr lang="en-US" sz="2400" dirty="0" err="1"/>
              <a:t>các</a:t>
            </a:r>
            <a:r>
              <a:rPr lang="en-US" sz="2400" dirty="0"/>
              <a:t> con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ngồi</a:t>
            </a:r>
            <a:r>
              <a:rPr lang="en-US" sz="2400" dirty="0"/>
              <a:t> </a:t>
            </a:r>
            <a:r>
              <a:rPr lang="en-US" sz="2400" dirty="0" err="1"/>
              <a:t>quây</a:t>
            </a:r>
            <a:r>
              <a:rPr lang="en-US" sz="2400" dirty="0"/>
              <a:t> </a:t>
            </a:r>
            <a:r>
              <a:rPr lang="en-US" sz="2400" dirty="0" err="1"/>
              <a:t>quần</a:t>
            </a:r>
            <a:r>
              <a:rPr lang="en-US" sz="2400" dirty="0"/>
              <a:t> </a:t>
            </a:r>
            <a:r>
              <a:rPr lang="en-US" sz="2400" dirty="0" err="1"/>
              <a:t>quanh</a:t>
            </a:r>
            <a:r>
              <a:rPr lang="en-US" sz="2400" dirty="0"/>
              <a:t> </a:t>
            </a:r>
            <a:r>
              <a:rPr lang="en-US" sz="2400" dirty="0" err="1"/>
              <a:t>nồi</a:t>
            </a:r>
            <a:r>
              <a:rPr lang="en-US" sz="2400" dirty="0"/>
              <a:t> </a:t>
            </a:r>
            <a:r>
              <a:rPr lang="en-US" sz="2400" dirty="0" err="1"/>
              <a:t>súp</a:t>
            </a:r>
            <a:r>
              <a:rPr lang="en-US" sz="2400" dirty="0"/>
              <a:t> </a:t>
            </a:r>
            <a:r>
              <a:rPr lang="en-US" sz="2400" dirty="0" err="1"/>
              <a:t>thơm</a:t>
            </a:r>
            <a:r>
              <a:rPr lang="en-US" sz="2400" dirty="0"/>
              <a:t> </a:t>
            </a:r>
            <a:r>
              <a:rPr lang="en-US" sz="2400" dirty="0" err="1"/>
              <a:t>lừng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66547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1573213" y="1111250"/>
            <a:ext cx="9948862" cy="51816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209550" y="862013"/>
            <a:ext cx="108267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4390"/>
            <a:ext cx="12192000" cy="67510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209550" y="862013"/>
            <a:ext cx="108267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061" y="-1"/>
            <a:ext cx="12277061" cy="6948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0" name="Straight Connector 9"/>
          <p:cNvCxnSpPr/>
          <p:nvPr/>
        </p:nvCxnSpPr>
        <p:spPr>
          <a:xfrm>
            <a:off x="0" y="820738"/>
            <a:ext cx="1203166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4821"/>
            <a:ext cx="3920855" cy="2389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9649" y="1181595"/>
            <a:ext cx="3672363" cy="21129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714" y="3959516"/>
            <a:ext cx="3728140" cy="21064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9649" y="3959516"/>
            <a:ext cx="3672364" cy="20639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10807" y="3959517"/>
            <a:ext cx="3822398" cy="20639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09256" y="1181595"/>
            <a:ext cx="3823949" cy="213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34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1573213" y="1111250"/>
            <a:ext cx="9948862" cy="51816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209550" y="862013"/>
            <a:ext cx="108267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4390"/>
            <a:ext cx="12192000" cy="675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734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209550" y="862013"/>
            <a:ext cx="108267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" y="-90935"/>
            <a:ext cx="12277061" cy="6948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0" name="Straight Connector 9"/>
          <p:cNvCxnSpPr/>
          <p:nvPr/>
        </p:nvCxnSpPr>
        <p:spPr>
          <a:xfrm>
            <a:off x="0" y="820738"/>
            <a:ext cx="1203166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5468"/>
            <a:ext cx="1221031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15115" y="266740"/>
            <a:ext cx="4808256" cy="1107996"/>
          </a:xfrm>
          <a:prstGeom prst="rect">
            <a:avLst/>
          </a:prstGeom>
          <a:gradFill flip="none" rotWithShape="1">
            <a:gsLst>
              <a:gs pos="0">
                <a:srgbClr val="F8FEA8">
                  <a:shade val="30000"/>
                  <a:satMod val="115000"/>
                </a:srgbClr>
              </a:gs>
              <a:gs pos="50000">
                <a:srgbClr val="F8FEA8">
                  <a:shade val="67500"/>
                  <a:satMod val="115000"/>
                </a:srgbClr>
              </a:gs>
              <a:gs pos="100000">
                <a:srgbClr val="F8FEA8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/>
              <a:t>HỪ </a:t>
            </a:r>
            <a:r>
              <a:rPr lang="en-US" sz="2400" b="1" i="1" dirty="0" err="1"/>
              <a:t>HỪ</a:t>
            </a:r>
            <a:r>
              <a:rPr lang="en-US" sz="2400" b="1" i="1" dirty="0"/>
              <a:t>!</a:t>
            </a:r>
            <a:r>
              <a:rPr lang="en-US" sz="2400" b="1" dirty="0"/>
              <a:t> </a:t>
            </a:r>
            <a:r>
              <a:rPr lang="en-US" sz="2400" b="1" dirty="0" err="1"/>
              <a:t>Màn</a:t>
            </a:r>
            <a:r>
              <a:rPr lang="en-US" sz="2400" b="1" dirty="0"/>
              <a:t> </a:t>
            </a:r>
            <a:r>
              <a:rPr lang="en-US" sz="2400" b="1" dirty="0" err="1"/>
              <a:t>đêm</a:t>
            </a:r>
            <a:r>
              <a:rPr lang="en-US" sz="2400" b="1" dirty="0"/>
              <a:t> </a:t>
            </a:r>
            <a:r>
              <a:rPr lang="en-US" sz="2400" b="1" dirty="0" err="1"/>
              <a:t>buông</a:t>
            </a:r>
            <a:r>
              <a:rPr lang="en-US" sz="2400" b="1" dirty="0"/>
              <a:t> </a:t>
            </a:r>
            <a:r>
              <a:rPr lang="en-US" sz="2400" b="1" dirty="0" err="1"/>
              <a:t>xuống</a:t>
            </a:r>
            <a:r>
              <a:rPr lang="en-US" sz="2400" b="1" dirty="0"/>
              <a:t>. </a:t>
            </a:r>
            <a:r>
              <a:rPr lang="en-US" sz="2400" b="1" dirty="0" err="1"/>
              <a:t>Từng</a:t>
            </a:r>
            <a:r>
              <a:rPr lang="en-US" sz="2400" b="1" dirty="0"/>
              <a:t> </a:t>
            </a:r>
            <a:r>
              <a:rPr lang="en-US" sz="2400" b="1" dirty="0" err="1"/>
              <a:t>làn</a:t>
            </a:r>
            <a:r>
              <a:rPr lang="en-US" sz="2400" b="1" dirty="0"/>
              <a:t> </a:t>
            </a:r>
            <a:r>
              <a:rPr lang="en-US" sz="2400" b="1" dirty="0" err="1"/>
              <a:t>gió</a:t>
            </a:r>
            <a:r>
              <a:rPr lang="en-US" sz="2400" b="1" dirty="0"/>
              <a:t> </a:t>
            </a:r>
            <a:r>
              <a:rPr lang="en-US" sz="2400" b="1" dirty="0" err="1"/>
              <a:t>lạnh</a:t>
            </a:r>
            <a:r>
              <a:rPr lang="en-US" sz="2400" b="1" dirty="0"/>
              <a:t> </a:t>
            </a:r>
            <a:r>
              <a:rPr lang="en-US" sz="2400" b="1" dirty="0" err="1"/>
              <a:t>rít</a:t>
            </a:r>
            <a:r>
              <a:rPr lang="en-US" sz="2400" b="1" dirty="0"/>
              <a:t> qua </a:t>
            </a:r>
            <a:r>
              <a:rPr lang="en-US" sz="2400" b="1" dirty="0" err="1"/>
              <a:t>khe</a:t>
            </a:r>
            <a:r>
              <a:rPr lang="en-US" sz="2400" b="1" dirty="0"/>
              <a:t> </a:t>
            </a:r>
            <a:r>
              <a:rPr lang="en-US" sz="2400" b="1" dirty="0" err="1"/>
              <a:t>cửa</a:t>
            </a:r>
            <a:r>
              <a:rPr lang="en-US" sz="2400" b="1" dirty="0"/>
              <a:t>.</a:t>
            </a:r>
          </a:p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658860" y="308015"/>
            <a:ext cx="4637314" cy="1107996"/>
          </a:xfrm>
          <a:prstGeom prst="rect">
            <a:avLst/>
          </a:prstGeom>
          <a:gradFill flip="none" rotWithShape="1">
            <a:gsLst>
              <a:gs pos="0">
                <a:srgbClr val="F8FEA8">
                  <a:shade val="30000"/>
                  <a:satMod val="115000"/>
                </a:srgbClr>
              </a:gs>
              <a:gs pos="50000">
                <a:srgbClr val="F8FEA8">
                  <a:shade val="67500"/>
                  <a:satMod val="115000"/>
                </a:srgbClr>
              </a:gs>
              <a:gs pos="100000">
                <a:srgbClr val="F8FEA8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wrap="square" rtlCol="0">
            <a:spAutoFit/>
          </a:bodyPr>
          <a:lstStyle/>
          <a:p>
            <a:r>
              <a:rPr lang="en-US" sz="2400" b="1" dirty="0"/>
              <a:t>“ CỘC </a:t>
            </a:r>
            <a:r>
              <a:rPr lang="en-US" sz="2400" b="1" dirty="0" err="1"/>
              <a:t>CỘC</a:t>
            </a:r>
            <a:r>
              <a:rPr lang="en-US" sz="2400" b="1" dirty="0"/>
              <a:t> </a:t>
            </a:r>
            <a:r>
              <a:rPr lang="en-US" sz="2400" b="1" dirty="0" err="1"/>
              <a:t>CỘC</a:t>
            </a:r>
            <a:r>
              <a:rPr lang="en-US" sz="2400" b="1" dirty="0"/>
              <a:t>!” </a:t>
            </a:r>
            <a:endParaRPr lang="en-US" sz="2400" b="1" dirty="0" smtClean="0"/>
          </a:p>
          <a:p>
            <a:r>
              <a:rPr lang="en-US" sz="2400" b="1" dirty="0" smtClean="0"/>
              <a:t>Ai </a:t>
            </a:r>
            <a:r>
              <a:rPr lang="en-US" sz="2400" b="1" dirty="0" err="1"/>
              <a:t>gõ</a:t>
            </a:r>
            <a:r>
              <a:rPr lang="en-US" sz="2400" b="1" dirty="0"/>
              <a:t> </a:t>
            </a:r>
            <a:r>
              <a:rPr lang="en-US" sz="2400" b="1" dirty="0" err="1"/>
              <a:t>cửa</a:t>
            </a:r>
            <a:r>
              <a:rPr lang="en-US" sz="2400" b="1" dirty="0"/>
              <a:t> </a:t>
            </a:r>
            <a:r>
              <a:rPr lang="en-US" sz="2400" b="1" dirty="0" err="1"/>
              <a:t>nhà</a:t>
            </a:r>
            <a:r>
              <a:rPr lang="en-US" sz="2400" b="1" dirty="0"/>
              <a:t> </a:t>
            </a:r>
            <a:r>
              <a:rPr lang="en-US" sz="2400" b="1" dirty="0" err="1"/>
              <a:t>chuột</a:t>
            </a:r>
            <a:r>
              <a:rPr lang="en-US" sz="2400" b="1" dirty="0"/>
              <a:t> </a:t>
            </a:r>
            <a:r>
              <a:rPr lang="en-US" sz="2400" b="1" dirty="0" err="1"/>
              <a:t>chũi</a:t>
            </a:r>
            <a:r>
              <a:rPr lang="en-US" sz="2400" b="1" dirty="0"/>
              <a:t> </a:t>
            </a:r>
            <a:r>
              <a:rPr lang="en-US" sz="2400" b="1" dirty="0" err="1"/>
              <a:t>thế</a:t>
            </a:r>
            <a:r>
              <a:rPr lang="en-US" sz="2400" b="1" dirty="0"/>
              <a:t> </a:t>
            </a:r>
            <a:r>
              <a:rPr lang="en-US" sz="2400" b="1" dirty="0" err="1"/>
              <a:t>nhỉ</a:t>
            </a:r>
            <a:r>
              <a:rPr lang="en-US" sz="2400" b="1" dirty="0"/>
              <a:t>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945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209550" y="862013"/>
            <a:ext cx="108267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061" y="-1"/>
            <a:ext cx="12277061" cy="6948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0" name="Straight Connector 9"/>
          <p:cNvCxnSpPr/>
          <p:nvPr/>
        </p:nvCxnSpPr>
        <p:spPr>
          <a:xfrm>
            <a:off x="0" y="820738"/>
            <a:ext cx="1203166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86" y="367095"/>
            <a:ext cx="11971428" cy="61238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26926" y="5659907"/>
            <a:ext cx="5604737" cy="830997"/>
          </a:xfrm>
          <a:prstGeom prst="rect">
            <a:avLst/>
          </a:prstGeom>
          <a:gradFill flip="none" rotWithShape="1">
            <a:gsLst>
              <a:gs pos="0">
                <a:srgbClr val="F8FEA8">
                  <a:shade val="30000"/>
                  <a:satMod val="115000"/>
                </a:srgbClr>
              </a:gs>
              <a:gs pos="50000">
                <a:srgbClr val="F8FEA8">
                  <a:shade val="67500"/>
                  <a:satMod val="115000"/>
                </a:srgbClr>
              </a:gs>
              <a:gs pos="100000">
                <a:srgbClr val="F8FEA8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Ồ, </a:t>
            </a:r>
            <a:r>
              <a:rPr lang="en-US" sz="2400" b="1" dirty="0" err="1"/>
              <a:t>đó</a:t>
            </a:r>
            <a:r>
              <a:rPr lang="en-US" sz="2400" b="1" dirty="0"/>
              <a:t> </a:t>
            </a:r>
            <a:r>
              <a:rPr lang="en-US" sz="2400" b="1" dirty="0" err="1"/>
              <a:t>là</a:t>
            </a:r>
            <a:r>
              <a:rPr lang="en-US" sz="2400" b="1" dirty="0"/>
              <a:t> </a:t>
            </a:r>
            <a:r>
              <a:rPr lang="en-US" sz="2400" b="1" dirty="0" err="1"/>
              <a:t>một</a:t>
            </a:r>
            <a:r>
              <a:rPr lang="en-US" sz="2400" b="1" dirty="0"/>
              <a:t> </a:t>
            </a:r>
            <a:r>
              <a:rPr lang="en-US" sz="2400" b="1" dirty="0" err="1"/>
              <a:t>chú</a:t>
            </a:r>
            <a:r>
              <a:rPr lang="en-US" sz="2400" b="1" dirty="0"/>
              <a:t> </a:t>
            </a:r>
            <a:r>
              <a:rPr lang="en-US" sz="2400" b="1" dirty="0" err="1"/>
              <a:t>ếch</a:t>
            </a:r>
            <a:r>
              <a:rPr lang="en-US" sz="2400" b="1" dirty="0"/>
              <a:t> </a:t>
            </a:r>
            <a:r>
              <a:rPr lang="en-US" sz="2400" b="1" dirty="0" err="1"/>
              <a:t>xanh</a:t>
            </a:r>
            <a:r>
              <a:rPr lang="en-US" sz="2400" b="1" dirty="0"/>
              <a:t> </a:t>
            </a:r>
            <a:r>
              <a:rPr lang="en-US" sz="2400" b="1" dirty="0" err="1"/>
              <a:t>ướt</a:t>
            </a:r>
            <a:r>
              <a:rPr lang="en-US" sz="2400" b="1" dirty="0"/>
              <a:t> </a:t>
            </a:r>
            <a:r>
              <a:rPr lang="en-US" sz="2400" b="1" dirty="0" err="1"/>
              <a:t>nhẹp</a:t>
            </a:r>
            <a:r>
              <a:rPr lang="en-US" sz="2400" b="1" dirty="0" smtClean="0"/>
              <a:t>.</a:t>
            </a:r>
          </a:p>
          <a:p>
            <a:pPr algn="ctr"/>
            <a:r>
              <a:rPr lang="en-US" sz="2400" b="1" dirty="0" smtClean="0"/>
              <a:t> </a:t>
            </a:r>
            <a:r>
              <a:rPr lang="en-US" sz="2400" b="1" dirty="0" err="1"/>
              <a:t>Trông</a:t>
            </a:r>
            <a:r>
              <a:rPr lang="en-US" sz="2400" b="1" dirty="0"/>
              <a:t> </a:t>
            </a:r>
            <a:r>
              <a:rPr lang="en-US" sz="2400" b="1" dirty="0" err="1"/>
              <a:t>chú</a:t>
            </a:r>
            <a:r>
              <a:rPr lang="en-US" sz="2400" b="1" dirty="0"/>
              <a:t> </a:t>
            </a:r>
            <a:r>
              <a:rPr lang="en-US" sz="2400" b="1" dirty="0" err="1"/>
              <a:t>có</a:t>
            </a:r>
            <a:r>
              <a:rPr lang="en-US" sz="2400" b="1" dirty="0"/>
              <a:t> </a:t>
            </a:r>
            <a:r>
              <a:rPr lang="en-US" sz="2400" b="1" dirty="0" err="1"/>
              <a:t>vẻ</a:t>
            </a:r>
            <a:r>
              <a:rPr lang="en-US" sz="2400" b="1" dirty="0"/>
              <a:t> </a:t>
            </a:r>
            <a:r>
              <a:rPr lang="en-US" sz="2400" b="1" dirty="0" err="1"/>
              <a:t>kiệt</a:t>
            </a:r>
            <a:r>
              <a:rPr lang="en-US" sz="2400" b="1" dirty="0"/>
              <a:t> </a:t>
            </a:r>
            <a:r>
              <a:rPr lang="en-US" sz="2400" b="1" dirty="0" err="1"/>
              <a:t>sức</a:t>
            </a:r>
            <a:r>
              <a:rPr lang="en-US" sz="2400" b="1" dirty="0"/>
              <a:t> </a:t>
            </a:r>
            <a:r>
              <a:rPr lang="en-US" sz="2400" b="1" dirty="0" err="1"/>
              <a:t>rồi</a:t>
            </a:r>
            <a:r>
              <a:rPr lang="en-US" sz="2400" b="1" dirty="0" smtClean="0"/>
              <a:t>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590256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758950" y="1200150"/>
            <a:ext cx="9277350" cy="51816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209550" y="862013"/>
            <a:ext cx="108267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200" y="365125"/>
            <a:ext cx="10813599" cy="58118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98125" y="365125"/>
            <a:ext cx="6939985" cy="1569660"/>
          </a:xfrm>
          <a:prstGeom prst="rect">
            <a:avLst/>
          </a:prstGeom>
          <a:gradFill flip="none" rotWithShape="1">
            <a:gsLst>
              <a:gs pos="0">
                <a:srgbClr val="F8FEA8">
                  <a:shade val="30000"/>
                  <a:satMod val="115000"/>
                </a:srgbClr>
              </a:gs>
              <a:gs pos="50000">
                <a:srgbClr val="F8FEA8">
                  <a:shade val="67500"/>
                  <a:satMod val="115000"/>
                </a:srgbClr>
              </a:gs>
              <a:gs pos="100000">
                <a:srgbClr val="F8FEA8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Chuột</a:t>
            </a:r>
            <a:r>
              <a:rPr lang="en-US" sz="2400" b="1" dirty="0"/>
              <a:t> </a:t>
            </a:r>
            <a:r>
              <a:rPr lang="en-US" sz="2400" b="1" dirty="0" err="1"/>
              <a:t>chũi</a:t>
            </a:r>
            <a:r>
              <a:rPr lang="en-US" sz="2400" b="1" dirty="0"/>
              <a:t> </a:t>
            </a:r>
            <a:r>
              <a:rPr lang="en-US" sz="2400" b="1" dirty="0" err="1"/>
              <a:t>cho</a:t>
            </a:r>
            <a:r>
              <a:rPr lang="en-US" sz="2400" b="1" dirty="0"/>
              <a:t> </a:t>
            </a:r>
            <a:r>
              <a:rPr lang="en-US" sz="2400" b="1" dirty="0" err="1"/>
              <a:t>ếch</a:t>
            </a:r>
            <a:r>
              <a:rPr lang="en-US" sz="2400" b="1" dirty="0"/>
              <a:t> </a:t>
            </a:r>
            <a:r>
              <a:rPr lang="en-US" sz="2400" b="1" dirty="0" err="1"/>
              <a:t>vào</a:t>
            </a:r>
            <a:r>
              <a:rPr lang="en-US" sz="2400" b="1" dirty="0"/>
              <a:t> </a:t>
            </a:r>
            <a:r>
              <a:rPr lang="en-US" sz="2400" b="1" dirty="0" err="1"/>
              <a:t>nhà</a:t>
            </a:r>
            <a:r>
              <a:rPr lang="en-US" sz="2400" b="1" dirty="0"/>
              <a:t> </a:t>
            </a:r>
            <a:r>
              <a:rPr lang="en-US" sz="2400" b="1" dirty="0" err="1"/>
              <a:t>rồi</a:t>
            </a:r>
            <a:r>
              <a:rPr lang="en-US" sz="2400" b="1" dirty="0"/>
              <a:t> </a:t>
            </a:r>
            <a:r>
              <a:rPr lang="en-US" sz="2400" b="1" dirty="0" err="1"/>
              <a:t>để</a:t>
            </a:r>
            <a:r>
              <a:rPr lang="en-US" sz="2400" b="1" dirty="0"/>
              <a:t> </a:t>
            </a:r>
            <a:r>
              <a:rPr lang="en-US" sz="2400" b="1" dirty="0" err="1"/>
              <a:t>chú</a:t>
            </a:r>
            <a:r>
              <a:rPr lang="en-US" sz="2400" b="1" dirty="0"/>
              <a:t> ta </a:t>
            </a:r>
            <a:r>
              <a:rPr lang="en-US" sz="2400" b="1" dirty="0" err="1"/>
              <a:t>ngồi</a:t>
            </a:r>
            <a:r>
              <a:rPr lang="en-US" sz="2400" b="1" dirty="0"/>
              <a:t> ở </a:t>
            </a:r>
            <a:r>
              <a:rPr lang="en-US" sz="2400" b="1" dirty="0" err="1"/>
              <a:t>nghế</a:t>
            </a:r>
            <a:r>
              <a:rPr lang="en-US" sz="2400" b="1" dirty="0"/>
              <a:t> </a:t>
            </a:r>
            <a:r>
              <a:rPr lang="en-US" sz="2400" b="1" dirty="0" err="1"/>
              <a:t>sa-lông</a:t>
            </a:r>
            <a:r>
              <a:rPr lang="en-US" sz="2400" b="1" dirty="0"/>
              <a:t>. </a:t>
            </a:r>
            <a:r>
              <a:rPr lang="en-US" sz="2400" b="1" dirty="0" err="1"/>
              <a:t>Ếch</a:t>
            </a:r>
            <a:r>
              <a:rPr lang="en-US" sz="2400" b="1" dirty="0"/>
              <a:t> </a:t>
            </a:r>
            <a:r>
              <a:rPr lang="en-US" sz="2400" b="1" dirty="0" err="1"/>
              <a:t>ngồi</a:t>
            </a:r>
            <a:r>
              <a:rPr lang="en-US" sz="2400" b="1" dirty="0"/>
              <a:t> </a:t>
            </a:r>
            <a:r>
              <a:rPr lang="en-US" sz="2400" b="1" dirty="0" err="1"/>
              <a:t>chưa</a:t>
            </a:r>
            <a:r>
              <a:rPr lang="en-US" sz="2400" b="1" dirty="0"/>
              <a:t> </a:t>
            </a:r>
            <a:r>
              <a:rPr lang="en-US" sz="2400" b="1" dirty="0" err="1"/>
              <a:t>ấm</a:t>
            </a:r>
            <a:r>
              <a:rPr lang="en-US" sz="2400" b="1" dirty="0"/>
              <a:t> </a:t>
            </a:r>
            <a:r>
              <a:rPr lang="en-US" sz="2400" b="1" dirty="0" err="1"/>
              <a:t>chỗ</a:t>
            </a:r>
            <a:r>
              <a:rPr lang="en-US" sz="2400" b="1" dirty="0"/>
              <a:t> </a:t>
            </a:r>
            <a:r>
              <a:rPr lang="en-US" sz="2400" b="1" dirty="0" err="1"/>
              <a:t>thì</a:t>
            </a:r>
            <a:r>
              <a:rPr lang="en-US" sz="2400" b="1" dirty="0"/>
              <a:t>…. </a:t>
            </a:r>
            <a:endParaRPr lang="en-US" sz="2400" b="1" dirty="0" smtClean="0"/>
          </a:p>
          <a:p>
            <a:pPr algn="ctr"/>
            <a:r>
              <a:rPr lang="en-US" sz="2400" b="1" dirty="0" smtClean="0"/>
              <a:t>“ </a:t>
            </a:r>
            <a:r>
              <a:rPr lang="en-US" sz="2400" b="1" dirty="0"/>
              <a:t>CỘC </a:t>
            </a:r>
            <a:r>
              <a:rPr lang="en-US" sz="2400" b="1" dirty="0" err="1"/>
              <a:t>CỘC</a:t>
            </a:r>
            <a:r>
              <a:rPr lang="en-US" sz="2400" b="1" dirty="0"/>
              <a:t> </a:t>
            </a:r>
            <a:r>
              <a:rPr lang="en-US" sz="2400" b="1" dirty="0" err="1"/>
              <a:t>CỘC</a:t>
            </a:r>
            <a:r>
              <a:rPr lang="en-US" sz="2400" b="1" dirty="0"/>
              <a:t>!” </a:t>
            </a:r>
            <a:endParaRPr lang="en-US" sz="2400" b="1" dirty="0" smtClean="0"/>
          </a:p>
          <a:p>
            <a:pPr algn="ctr"/>
            <a:r>
              <a:rPr lang="en-US" sz="2400" b="1" dirty="0" smtClean="0"/>
              <a:t>Ai </a:t>
            </a:r>
            <a:r>
              <a:rPr lang="en-US" sz="2400" b="1" dirty="0" err="1"/>
              <a:t>lại</a:t>
            </a:r>
            <a:r>
              <a:rPr lang="en-US" sz="2400" b="1" dirty="0"/>
              <a:t> </a:t>
            </a:r>
            <a:r>
              <a:rPr lang="en-US" sz="2400" b="1" dirty="0" err="1"/>
              <a:t>gõ</a:t>
            </a:r>
            <a:r>
              <a:rPr lang="en-US" sz="2400" b="1" dirty="0"/>
              <a:t> </a:t>
            </a:r>
            <a:r>
              <a:rPr lang="en-US" sz="2400" b="1" dirty="0" err="1"/>
              <a:t>cửa</a:t>
            </a:r>
            <a:r>
              <a:rPr lang="en-US" sz="2400" b="1" dirty="0"/>
              <a:t> </a:t>
            </a:r>
            <a:r>
              <a:rPr lang="en-US" sz="2400" b="1" dirty="0" err="1"/>
              <a:t>thế</a:t>
            </a:r>
            <a:r>
              <a:rPr lang="en-US" sz="2400" b="1" dirty="0"/>
              <a:t> </a:t>
            </a:r>
            <a:r>
              <a:rPr lang="en-US" sz="2400" b="1" dirty="0" err="1"/>
              <a:t>không</a:t>
            </a:r>
            <a:r>
              <a:rPr lang="en-US" sz="2400" b="1" dirty="0"/>
              <a:t> </a:t>
            </a:r>
            <a:r>
              <a:rPr lang="en-US" sz="2400" b="1" dirty="0" err="1"/>
              <a:t>biết</a:t>
            </a:r>
            <a:r>
              <a:rPr lang="en-US" sz="2400" b="1" dirty="0" smtClean="0"/>
              <a:t>?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79514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209550" y="862013"/>
            <a:ext cx="108267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061" y="-1"/>
            <a:ext cx="12277061" cy="6948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0" name="Straight Connector 9"/>
          <p:cNvCxnSpPr/>
          <p:nvPr/>
        </p:nvCxnSpPr>
        <p:spPr>
          <a:xfrm>
            <a:off x="0" y="820738"/>
            <a:ext cx="1203166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69358" cy="67404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76596" y="6047937"/>
            <a:ext cx="8892762" cy="461665"/>
          </a:xfrm>
          <a:prstGeom prst="rect">
            <a:avLst/>
          </a:prstGeom>
          <a:gradFill flip="none" rotWithShape="1">
            <a:gsLst>
              <a:gs pos="0">
                <a:srgbClr val="F8FEA8">
                  <a:shade val="30000"/>
                  <a:satMod val="115000"/>
                </a:srgbClr>
              </a:gs>
              <a:gs pos="50000">
                <a:srgbClr val="F8FEA8">
                  <a:shade val="67500"/>
                  <a:satMod val="115000"/>
                </a:srgbClr>
              </a:gs>
              <a:gs pos="100000">
                <a:srgbClr val="F8FEA8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chú</a:t>
            </a:r>
            <a:r>
              <a:rPr lang="en-US" sz="2400" dirty="0"/>
              <a:t> </a:t>
            </a:r>
            <a:r>
              <a:rPr lang="en-US" sz="2400" dirty="0" err="1"/>
              <a:t>sóc</a:t>
            </a:r>
            <a:r>
              <a:rPr lang="en-US" sz="2400" dirty="0"/>
              <a:t> con </a:t>
            </a:r>
            <a:r>
              <a:rPr lang="en-US" sz="2400" dirty="0" err="1"/>
              <a:t>đang</a:t>
            </a:r>
            <a:r>
              <a:rPr lang="en-US" sz="2400" dirty="0"/>
              <a:t> run </a:t>
            </a:r>
            <a:r>
              <a:rPr lang="en-US" sz="2400" dirty="0" err="1"/>
              <a:t>lẩy</a:t>
            </a:r>
            <a:r>
              <a:rPr lang="en-US" sz="2400" dirty="0"/>
              <a:t> </a:t>
            </a:r>
            <a:r>
              <a:rPr lang="en-US" sz="2400" dirty="0" err="1"/>
              <a:t>bẩy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chiếc</a:t>
            </a:r>
            <a:r>
              <a:rPr lang="en-US" sz="2400" dirty="0"/>
              <a:t> </a:t>
            </a:r>
            <a:r>
              <a:rPr lang="en-US" sz="2400" dirty="0" err="1"/>
              <a:t>lá</a:t>
            </a:r>
            <a:r>
              <a:rPr lang="en-US" sz="2400" dirty="0"/>
              <a:t> </a:t>
            </a:r>
            <a:r>
              <a:rPr lang="en-US" sz="2400" dirty="0" err="1"/>
              <a:t>mỏng</a:t>
            </a:r>
            <a:r>
              <a:rPr lang="en-US" sz="2400" dirty="0"/>
              <a:t> </a:t>
            </a:r>
            <a:r>
              <a:rPr lang="en-US" sz="2400" dirty="0" err="1"/>
              <a:t>trước</a:t>
            </a:r>
            <a:r>
              <a:rPr lang="en-US" sz="2400" dirty="0"/>
              <a:t> </a:t>
            </a:r>
            <a:r>
              <a:rPr lang="en-US" sz="2400" dirty="0" err="1"/>
              <a:t>gió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89620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209550" y="862013"/>
            <a:ext cx="108267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061" y="-1"/>
            <a:ext cx="12277061" cy="6948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0" name="Straight Connector 9"/>
          <p:cNvCxnSpPr/>
          <p:nvPr/>
        </p:nvCxnSpPr>
        <p:spPr>
          <a:xfrm>
            <a:off x="0" y="820738"/>
            <a:ext cx="1203166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1102"/>
            <a:ext cx="12256024" cy="67368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26480" y="277856"/>
            <a:ext cx="6114733" cy="1569660"/>
          </a:xfrm>
          <a:prstGeom prst="rect">
            <a:avLst/>
          </a:prstGeom>
          <a:gradFill flip="none" rotWithShape="1">
            <a:gsLst>
              <a:gs pos="0">
                <a:srgbClr val="F8FEA8">
                  <a:shade val="30000"/>
                  <a:satMod val="115000"/>
                </a:srgbClr>
              </a:gs>
              <a:gs pos="50000">
                <a:srgbClr val="F8FEA8">
                  <a:shade val="67500"/>
                  <a:satMod val="115000"/>
                </a:srgbClr>
              </a:gs>
              <a:gs pos="100000">
                <a:srgbClr val="F8FEA8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Sóc</a:t>
            </a:r>
            <a:r>
              <a:rPr lang="en-US" sz="2400" dirty="0" smtClean="0"/>
              <a:t> </a:t>
            </a:r>
            <a:r>
              <a:rPr lang="en-US" sz="2400" dirty="0" err="1" smtClean="0"/>
              <a:t>được</a:t>
            </a:r>
            <a:r>
              <a:rPr lang="en-US" sz="2400" dirty="0" smtClean="0"/>
              <a:t> </a:t>
            </a:r>
            <a:r>
              <a:rPr lang="en-US" sz="2400" dirty="0" err="1" smtClean="0"/>
              <a:t>mời</a:t>
            </a:r>
            <a:r>
              <a:rPr lang="en-US" sz="2400" dirty="0" smtClean="0"/>
              <a:t> </a:t>
            </a:r>
            <a:r>
              <a:rPr lang="en-US" sz="2400" dirty="0" err="1" smtClean="0"/>
              <a:t>vào</a:t>
            </a:r>
            <a:r>
              <a:rPr lang="en-US" sz="2400" dirty="0" smtClean="0"/>
              <a:t> </a:t>
            </a:r>
            <a:r>
              <a:rPr lang="en-US" sz="2400" dirty="0" err="1" smtClean="0"/>
              <a:t>nhà</a:t>
            </a:r>
            <a:r>
              <a:rPr lang="en-US" sz="2400" dirty="0" smtClean="0"/>
              <a:t>, </a:t>
            </a:r>
            <a:r>
              <a:rPr lang="en-US" sz="2400" dirty="0" err="1" smtClean="0"/>
              <a:t>ngồi</a:t>
            </a:r>
            <a:r>
              <a:rPr lang="en-US" sz="2400" dirty="0" smtClean="0"/>
              <a:t> </a:t>
            </a:r>
            <a:r>
              <a:rPr lang="en-US" sz="2400" dirty="0" err="1" smtClean="0"/>
              <a:t>cạnh</a:t>
            </a:r>
            <a:r>
              <a:rPr lang="en-US" sz="2400" dirty="0" smtClean="0"/>
              <a:t> </a:t>
            </a:r>
            <a:r>
              <a:rPr lang="en-US" sz="2400" dirty="0" err="1" smtClean="0"/>
              <a:t>ếch</a:t>
            </a:r>
            <a:r>
              <a:rPr lang="en-US" sz="2400" dirty="0" smtClean="0"/>
              <a:t> </a:t>
            </a:r>
            <a:r>
              <a:rPr lang="en-US" sz="2400" dirty="0" err="1" smtClean="0"/>
              <a:t>trên</a:t>
            </a:r>
            <a:r>
              <a:rPr lang="en-US" sz="2400" dirty="0" smtClean="0"/>
              <a:t> </a:t>
            </a:r>
            <a:r>
              <a:rPr lang="en-US" sz="2400" dirty="0" err="1" smtClean="0"/>
              <a:t>chiếc</a:t>
            </a:r>
            <a:r>
              <a:rPr lang="en-US" sz="2400" dirty="0" smtClean="0"/>
              <a:t> </a:t>
            </a:r>
            <a:r>
              <a:rPr lang="en-US" sz="2400" dirty="0" err="1" smtClean="0"/>
              <a:t>sa-lông</a:t>
            </a:r>
            <a:r>
              <a:rPr lang="en-US" sz="2400" dirty="0" smtClean="0"/>
              <a:t>. </a:t>
            </a:r>
            <a:r>
              <a:rPr lang="en-US" sz="2400" dirty="0" err="1" smtClean="0"/>
              <a:t>Vừa</a:t>
            </a:r>
            <a:r>
              <a:rPr lang="en-US" sz="2400" dirty="0" smtClean="0"/>
              <a:t> </a:t>
            </a:r>
            <a:r>
              <a:rPr lang="en-US" sz="2400" dirty="0" err="1" smtClean="0"/>
              <a:t>nhấp</a:t>
            </a:r>
            <a:r>
              <a:rPr lang="en-US" sz="2400" dirty="0" smtClean="0"/>
              <a:t> </a:t>
            </a:r>
            <a:r>
              <a:rPr lang="en-US" sz="2400" dirty="0" err="1" smtClean="0"/>
              <a:t>được</a:t>
            </a:r>
            <a:r>
              <a:rPr lang="en-US" sz="2400" dirty="0" smtClean="0"/>
              <a:t> </a:t>
            </a:r>
            <a:r>
              <a:rPr lang="en-US" sz="2400" dirty="0" err="1" smtClean="0"/>
              <a:t>ngụm</a:t>
            </a:r>
            <a:r>
              <a:rPr lang="en-US" sz="2400" dirty="0" smtClean="0"/>
              <a:t> </a:t>
            </a:r>
            <a:r>
              <a:rPr lang="en-US" sz="2400" dirty="0" err="1" smtClean="0"/>
              <a:t>trà</a:t>
            </a:r>
            <a:r>
              <a:rPr lang="en-US" sz="2400" dirty="0" smtClean="0"/>
              <a:t> </a:t>
            </a:r>
            <a:r>
              <a:rPr lang="en-US" sz="2400" dirty="0" err="1" smtClean="0"/>
              <a:t>nóng</a:t>
            </a:r>
            <a:r>
              <a:rPr lang="en-US" sz="2400" dirty="0" smtClean="0"/>
              <a:t> </a:t>
            </a:r>
            <a:r>
              <a:rPr lang="en-US" sz="2400" dirty="0" err="1" smtClean="0"/>
              <a:t>thì</a:t>
            </a:r>
            <a:r>
              <a:rPr lang="en-US" sz="2400" dirty="0" smtClean="0"/>
              <a:t>…. </a:t>
            </a:r>
          </a:p>
          <a:p>
            <a:pPr algn="ctr"/>
            <a:r>
              <a:rPr lang="en-US" sz="2400" b="1" dirty="0" smtClean="0"/>
              <a:t>“ CỘC </a:t>
            </a:r>
            <a:r>
              <a:rPr lang="en-US" sz="2400" b="1" dirty="0" err="1" smtClean="0"/>
              <a:t>CỘC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CỘC</a:t>
            </a:r>
            <a:r>
              <a:rPr lang="en-US" sz="2400" b="1" dirty="0" smtClean="0"/>
              <a:t>!”</a:t>
            </a:r>
          </a:p>
          <a:p>
            <a:pPr algn="ctr"/>
            <a:r>
              <a:rPr lang="en-US" sz="2400" dirty="0" smtClean="0"/>
              <a:t> Ô hay, </a:t>
            </a:r>
            <a:r>
              <a:rPr lang="en-US" sz="2400" dirty="0" err="1" smtClean="0"/>
              <a:t>lại</a:t>
            </a:r>
            <a:r>
              <a:rPr lang="en-US" sz="2400" dirty="0" smtClean="0"/>
              <a:t> </a:t>
            </a:r>
            <a:r>
              <a:rPr lang="en-US" sz="2400" dirty="0" err="1" smtClean="0"/>
              <a:t>là</a:t>
            </a:r>
            <a:r>
              <a:rPr lang="en-US" sz="2400" dirty="0" smtClean="0"/>
              <a:t> </a:t>
            </a:r>
            <a:r>
              <a:rPr lang="en-US" sz="2400" dirty="0" err="1" smtClean="0"/>
              <a:t>ai</a:t>
            </a:r>
            <a:r>
              <a:rPr lang="en-US" sz="2400" dirty="0" smtClean="0"/>
              <a:t> </a:t>
            </a:r>
            <a:r>
              <a:rPr lang="en-US" sz="2400" dirty="0" err="1" smtClean="0"/>
              <a:t>vậy</a:t>
            </a:r>
            <a:r>
              <a:rPr lang="en-US" sz="2400" dirty="0" smtClean="0"/>
              <a:t> </a:t>
            </a:r>
            <a:r>
              <a:rPr lang="en-US" sz="2400" dirty="0" err="1" smtClean="0"/>
              <a:t>nhỉ</a:t>
            </a:r>
            <a:r>
              <a:rPr lang="en-US" sz="2400" dirty="0" smtClean="0"/>
              <a:t>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8000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209550" y="862013"/>
            <a:ext cx="108267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061" y="-1"/>
            <a:ext cx="12277061" cy="6948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0" name="Straight Connector 9"/>
          <p:cNvCxnSpPr/>
          <p:nvPr/>
        </p:nvCxnSpPr>
        <p:spPr>
          <a:xfrm>
            <a:off x="0" y="820738"/>
            <a:ext cx="1203166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25400" cy="67404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55417" y="5747138"/>
            <a:ext cx="4736583" cy="954107"/>
          </a:xfrm>
          <a:prstGeom prst="rect">
            <a:avLst/>
          </a:prstGeom>
          <a:gradFill flip="none" rotWithShape="1">
            <a:gsLst>
              <a:gs pos="0">
                <a:srgbClr val="F8FEA8">
                  <a:shade val="30000"/>
                  <a:satMod val="115000"/>
                </a:srgbClr>
              </a:gs>
              <a:gs pos="50000">
                <a:srgbClr val="F8FEA8">
                  <a:shade val="67500"/>
                  <a:satMod val="115000"/>
                </a:srgbClr>
              </a:gs>
              <a:gs pos="100000">
                <a:srgbClr val="F8FEA8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Hóa</a:t>
            </a:r>
            <a:r>
              <a:rPr lang="en-US" sz="2800" dirty="0"/>
              <a:t> </a:t>
            </a:r>
            <a:r>
              <a:rPr lang="en-US" sz="2800" dirty="0" err="1"/>
              <a:t>ra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chú</a:t>
            </a:r>
            <a:r>
              <a:rPr lang="en-US" sz="2800" dirty="0"/>
              <a:t> </a:t>
            </a:r>
            <a:r>
              <a:rPr lang="en-US" sz="2800" dirty="0" err="1"/>
              <a:t>lửng</a:t>
            </a:r>
            <a:r>
              <a:rPr lang="en-US" sz="2800" dirty="0"/>
              <a:t> </a:t>
            </a:r>
            <a:r>
              <a:rPr lang="en-US" sz="2800" dirty="0" err="1"/>
              <a:t>tội</a:t>
            </a:r>
            <a:r>
              <a:rPr lang="en-US" sz="2800" dirty="0"/>
              <a:t> </a:t>
            </a:r>
            <a:r>
              <a:rPr lang="en-US" sz="2800" dirty="0" err="1"/>
              <a:t>nghiệp</a:t>
            </a:r>
            <a:r>
              <a:rPr lang="en-US" sz="2800" dirty="0"/>
              <a:t> </a:t>
            </a:r>
            <a:r>
              <a:rPr lang="en-US" sz="2800" dirty="0" err="1"/>
              <a:t>đang</a:t>
            </a:r>
            <a:r>
              <a:rPr lang="en-US" sz="2800" dirty="0"/>
              <a:t> </a:t>
            </a:r>
            <a:r>
              <a:rPr lang="en-US" sz="2800" dirty="0" err="1"/>
              <a:t>bị</a:t>
            </a:r>
            <a:r>
              <a:rPr lang="en-US" sz="2800" dirty="0"/>
              <a:t> </a:t>
            </a:r>
            <a:r>
              <a:rPr lang="en-US" sz="2800" dirty="0" err="1"/>
              <a:t>cảm</a:t>
            </a:r>
            <a:r>
              <a:rPr lang="en-US" sz="2800" dirty="0"/>
              <a:t> </a:t>
            </a:r>
            <a:r>
              <a:rPr lang="en-US" sz="2800" dirty="0" err="1"/>
              <a:t>lạnh</a:t>
            </a:r>
            <a:r>
              <a:rPr lang="en-US" sz="2400" dirty="0" smtClean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243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209550" y="862013"/>
            <a:ext cx="108267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061" y="-1"/>
            <a:ext cx="12277061" cy="6948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0" name="Straight Connector 9"/>
          <p:cNvCxnSpPr/>
          <p:nvPr/>
        </p:nvCxnSpPr>
        <p:spPr>
          <a:xfrm>
            <a:off x="0" y="820738"/>
            <a:ext cx="1203166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01338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69934" y="561184"/>
            <a:ext cx="5346790" cy="1200329"/>
          </a:xfrm>
          <a:prstGeom prst="rect">
            <a:avLst/>
          </a:prstGeom>
          <a:gradFill flip="none" rotWithShape="1">
            <a:gsLst>
              <a:gs pos="0">
                <a:srgbClr val="F8FEA8">
                  <a:shade val="30000"/>
                  <a:satMod val="115000"/>
                </a:srgbClr>
              </a:gs>
              <a:gs pos="50000">
                <a:srgbClr val="F8FEA8">
                  <a:shade val="67500"/>
                  <a:satMod val="115000"/>
                </a:srgbClr>
              </a:gs>
              <a:gs pos="100000">
                <a:srgbClr val="F8FEA8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Chuột</a:t>
            </a:r>
            <a:r>
              <a:rPr lang="en-US" sz="2400" dirty="0"/>
              <a:t> ta </a:t>
            </a:r>
            <a:r>
              <a:rPr lang="en-US" sz="2400" dirty="0" err="1"/>
              <a:t>mời</a:t>
            </a:r>
            <a:r>
              <a:rPr lang="en-US" sz="2400" dirty="0"/>
              <a:t> </a:t>
            </a:r>
            <a:r>
              <a:rPr lang="en-US" sz="2400" dirty="0" err="1"/>
              <a:t>lửng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nghỉ</a:t>
            </a:r>
            <a:r>
              <a:rPr lang="en-US" sz="2400" dirty="0"/>
              <a:t> </a:t>
            </a:r>
            <a:r>
              <a:rPr lang="en-US" sz="2400" dirty="0" err="1"/>
              <a:t>ngơi</a:t>
            </a:r>
            <a:r>
              <a:rPr lang="en-US" sz="2400" dirty="0"/>
              <a:t> </a:t>
            </a:r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chiếc</a:t>
            </a:r>
            <a:r>
              <a:rPr lang="en-US" sz="2400" dirty="0"/>
              <a:t> </a:t>
            </a:r>
            <a:r>
              <a:rPr lang="en-US" sz="2400" dirty="0" err="1"/>
              <a:t>sa-lông</a:t>
            </a:r>
            <a:r>
              <a:rPr lang="en-US" sz="2400" dirty="0"/>
              <a:t>. </a:t>
            </a:r>
            <a:r>
              <a:rPr lang="en-US" sz="2400" dirty="0" err="1"/>
              <a:t>Tiếng</a:t>
            </a:r>
            <a:r>
              <a:rPr lang="en-US" sz="2400" dirty="0"/>
              <a:t> </a:t>
            </a:r>
            <a:r>
              <a:rPr lang="en-US" sz="2400" dirty="0" err="1"/>
              <a:t>gõ</a:t>
            </a:r>
            <a:r>
              <a:rPr lang="en-US" sz="2400" dirty="0"/>
              <a:t> </a:t>
            </a:r>
            <a:r>
              <a:rPr lang="en-US" sz="2400" dirty="0" err="1"/>
              <a:t>cửa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/>
              <a:t> </a:t>
            </a:r>
            <a:r>
              <a:rPr lang="en-US" sz="2400" dirty="0" err="1"/>
              <a:t>vang</a:t>
            </a:r>
            <a:r>
              <a:rPr lang="en-US" sz="2400" dirty="0"/>
              <a:t> </a:t>
            </a:r>
            <a:r>
              <a:rPr lang="en-US" sz="2400" dirty="0" err="1"/>
              <a:t>lên</a:t>
            </a:r>
            <a:r>
              <a:rPr lang="en-US" sz="2400" dirty="0"/>
              <a:t>... </a:t>
            </a:r>
            <a:endParaRPr lang="en-US" sz="2400" dirty="0" smtClean="0"/>
          </a:p>
          <a:p>
            <a:pPr algn="ctr"/>
            <a:r>
              <a:rPr lang="en-US" sz="2400" b="1" dirty="0" smtClean="0"/>
              <a:t>“</a:t>
            </a:r>
            <a:r>
              <a:rPr lang="en-US" sz="2400" b="1" dirty="0"/>
              <a:t>CỐC </a:t>
            </a:r>
            <a:r>
              <a:rPr lang="en-US" sz="2400" b="1" dirty="0" err="1"/>
              <a:t>CỐC</a:t>
            </a:r>
            <a:r>
              <a:rPr lang="en-US" sz="2400" b="1" dirty="0"/>
              <a:t> </a:t>
            </a:r>
            <a:r>
              <a:rPr lang="en-US" sz="2400" b="1" dirty="0" err="1"/>
              <a:t>CỐC</a:t>
            </a:r>
            <a:r>
              <a:rPr lang="en-US" sz="2400" b="1" dirty="0"/>
              <a:t>!”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4737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209550" y="862013"/>
            <a:ext cx="108267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061" y="-1"/>
            <a:ext cx="12277061" cy="6948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0" name="Straight Connector 9"/>
          <p:cNvCxnSpPr/>
          <p:nvPr/>
        </p:nvCxnSpPr>
        <p:spPr>
          <a:xfrm>
            <a:off x="0" y="820738"/>
            <a:ext cx="1203166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12261253" cy="675349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30625" y="5553167"/>
            <a:ext cx="6096000" cy="1200329"/>
          </a:xfrm>
          <a:prstGeom prst="rect">
            <a:avLst/>
          </a:prstGeom>
          <a:gradFill flip="none" rotWithShape="1">
            <a:gsLst>
              <a:gs pos="0">
                <a:srgbClr val="F8FEA8">
                  <a:shade val="30000"/>
                  <a:satMod val="115000"/>
                </a:srgbClr>
              </a:gs>
              <a:gs pos="50000">
                <a:srgbClr val="F8FEA8">
                  <a:shade val="67500"/>
                  <a:satMod val="115000"/>
                </a:srgbClr>
              </a:gs>
              <a:gs pos="100000">
                <a:srgbClr val="F8FEA8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>
            <a:spAutoFit/>
          </a:bodyPr>
          <a:lstStyle/>
          <a:p>
            <a:pPr algn="ctr"/>
            <a:r>
              <a:rPr lang="en-US" sz="2400" dirty="0" err="1"/>
              <a:t>Lần</a:t>
            </a:r>
            <a:r>
              <a:rPr lang="en-US" sz="2400" dirty="0"/>
              <a:t> </a:t>
            </a:r>
            <a:r>
              <a:rPr lang="en-US" sz="2400" dirty="0" err="1"/>
              <a:t>này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chú</a:t>
            </a:r>
            <a:r>
              <a:rPr lang="en-US" sz="2400" dirty="0"/>
              <a:t> </a:t>
            </a:r>
            <a:r>
              <a:rPr lang="en-US" sz="2400" dirty="0" err="1"/>
              <a:t>sẻ</a:t>
            </a:r>
            <a:r>
              <a:rPr lang="en-US" sz="2400" dirty="0"/>
              <a:t> </a:t>
            </a:r>
            <a:r>
              <a:rPr lang="en-US" sz="2400" dirty="0" err="1"/>
              <a:t>ngô</a:t>
            </a:r>
            <a:r>
              <a:rPr lang="en-US" sz="2400" dirty="0"/>
              <a:t> </a:t>
            </a:r>
            <a:r>
              <a:rPr lang="en-US" sz="2400" dirty="0" err="1"/>
              <a:t>đang</a:t>
            </a:r>
            <a:r>
              <a:rPr lang="en-US" sz="2400" dirty="0"/>
              <a:t> dang </a:t>
            </a:r>
            <a:r>
              <a:rPr lang="en-US" sz="2400" dirty="0" err="1"/>
              <a:t>cánh</a:t>
            </a:r>
            <a:r>
              <a:rPr lang="en-US" sz="2400" dirty="0"/>
              <a:t> </a:t>
            </a:r>
            <a:r>
              <a:rPr lang="en-US" sz="2400" dirty="0" err="1"/>
              <a:t>che</a:t>
            </a:r>
            <a:r>
              <a:rPr lang="en-US" sz="2400" dirty="0"/>
              <a:t> </a:t>
            </a:r>
            <a:r>
              <a:rPr lang="en-US" sz="2400" dirty="0" err="1"/>
              <a:t>chở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đàn</a:t>
            </a:r>
            <a:r>
              <a:rPr lang="en-US" sz="2400" dirty="0"/>
              <a:t> con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.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chú</a:t>
            </a:r>
            <a:r>
              <a:rPr lang="en-US" sz="2400" dirty="0"/>
              <a:t> </a:t>
            </a:r>
            <a:r>
              <a:rPr lang="en-US" sz="2400" dirty="0" err="1"/>
              <a:t>chim</a:t>
            </a:r>
            <a:r>
              <a:rPr lang="en-US" sz="2400" dirty="0"/>
              <a:t> </a:t>
            </a:r>
            <a:r>
              <a:rPr lang="en-US" sz="2400" dirty="0" err="1"/>
              <a:t>bé</a:t>
            </a:r>
            <a:r>
              <a:rPr lang="en-US" sz="2400" dirty="0"/>
              <a:t> </a:t>
            </a:r>
            <a:r>
              <a:rPr lang="en-US" sz="2400" dirty="0" err="1"/>
              <a:t>bỏng</a:t>
            </a:r>
            <a:r>
              <a:rPr lang="en-US" sz="2400" dirty="0"/>
              <a:t> </a:t>
            </a:r>
            <a:r>
              <a:rPr lang="en-US" sz="2400" dirty="0" err="1"/>
              <a:t>cứ</a:t>
            </a:r>
            <a:r>
              <a:rPr lang="en-US" sz="2400" dirty="0"/>
              <a:t> run </a:t>
            </a:r>
            <a:r>
              <a:rPr lang="en-US" sz="2400" dirty="0" err="1"/>
              <a:t>lên</a:t>
            </a:r>
            <a:r>
              <a:rPr lang="en-US" sz="2400" dirty="0"/>
              <a:t> </a:t>
            </a:r>
            <a:r>
              <a:rPr lang="en-US" sz="2400" dirty="0" err="1"/>
              <a:t>từng</a:t>
            </a:r>
            <a:r>
              <a:rPr lang="en-US" sz="2400" dirty="0"/>
              <a:t> </a:t>
            </a:r>
            <a:r>
              <a:rPr lang="en-US" sz="2400" dirty="0" err="1"/>
              <a:t>hồi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9579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5123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9550" y="-11113"/>
            <a:ext cx="11982450" cy="6673851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528763" y="968375"/>
            <a:ext cx="9604375" cy="51816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209550" y="862013"/>
            <a:ext cx="108267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5736" y="-68315"/>
            <a:ext cx="9141379" cy="65083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00775" y="5485882"/>
            <a:ext cx="4736583" cy="954107"/>
          </a:xfrm>
          <a:prstGeom prst="rect">
            <a:avLst/>
          </a:prstGeom>
          <a:gradFill flip="none" rotWithShape="1">
            <a:gsLst>
              <a:gs pos="0">
                <a:srgbClr val="F8FEA8">
                  <a:shade val="30000"/>
                  <a:satMod val="115000"/>
                </a:srgbClr>
              </a:gs>
              <a:gs pos="50000">
                <a:srgbClr val="F8FEA8">
                  <a:shade val="67500"/>
                  <a:satMod val="115000"/>
                </a:srgbClr>
              </a:gs>
              <a:gs pos="100000">
                <a:srgbClr val="F8FEA8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Hóa</a:t>
            </a:r>
            <a:r>
              <a:rPr lang="en-US" sz="2800" dirty="0"/>
              <a:t> </a:t>
            </a:r>
            <a:r>
              <a:rPr lang="en-US" sz="2800" dirty="0" err="1"/>
              <a:t>ra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b="1" dirty="0" err="1"/>
              <a:t>chú</a:t>
            </a:r>
            <a:r>
              <a:rPr lang="en-US" sz="2800" b="1" dirty="0"/>
              <a:t> </a:t>
            </a:r>
            <a:r>
              <a:rPr lang="en-US" sz="2800" b="1" dirty="0" err="1"/>
              <a:t>lửng</a:t>
            </a:r>
            <a:r>
              <a:rPr lang="en-US" sz="2800" b="1" dirty="0"/>
              <a:t> </a:t>
            </a:r>
            <a:r>
              <a:rPr lang="en-US" sz="2800" dirty="0" err="1"/>
              <a:t>tội</a:t>
            </a:r>
            <a:r>
              <a:rPr lang="en-US" sz="2800" dirty="0"/>
              <a:t> </a:t>
            </a:r>
            <a:r>
              <a:rPr lang="en-US" sz="2800" dirty="0" err="1"/>
              <a:t>nghiệp</a:t>
            </a:r>
            <a:r>
              <a:rPr lang="en-US" sz="2800" dirty="0"/>
              <a:t> </a:t>
            </a:r>
            <a:r>
              <a:rPr lang="en-US" sz="2800" dirty="0" err="1"/>
              <a:t>đang</a:t>
            </a:r>
            <a:r>
              <a:rPr lang="en-US" sz="2800" dirty="0"/>
              <a:t> </a:t>
            </a:r>
            <a:r>
              <a:rPr lang="en-US" sz="2800" dirty="0" err="1"/>
              <a:t>bị</a:t>
            </a:r>
            <a:r>
              <a:rPr lang="en-US" sz="2800" dirty="0"/>
              <a:t> </a:t>
            </a:r>
            <a:r>
              <a:rPr lang="en-US" sz="2800" dirty="0" err="1"/>
              <a:t>cảm</a:t>
            </a:r>
            <a:r>
              <a:rPr lang="en-US" sz="2800" dirty="0"/>
              <a:t> </a:t>
            </a:r>
            <a:r>
              <a:rPr lang="en-US" sz="2800" dirty="0" err="1"/>
              <a:t>lạnh</a:t>
            </a:r>
            <a:r>
              <a:rPr lang="en-US" sz="2400" dirty="0" smtClean="0"/>
              <a:t>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1816100" y="1027113"/>
            <a:ext cx="9220200" cy="51816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209550" y="862013"/>
            <a:ext cx="108267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676" y="0"/>
            <a:ext cx="1225462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26200" y="-17954"/>
            <a:ext cx="5755983" cy="1938992"/>
          </a:xfrm>
          <a:prstGeom prst="rect">
            <a:avLst/>
          </a:prstGeom>
          <a:gradFill flip="none" rotWithShape="1">
            <a:gsLst>
              <a:gs pos="0">
                <a:srgbClr val="F8FEA8">
                  <a:shade val="30000"/>
                  <a:satMod val="115000"/>
                </a:srgbClr>
              </a:gs>
              <a:gs pos="50000">
                <a:srgbClr val="F8FEA8">
                  <a:shade val="67500"/>
                  <a:satMod val="115000"/>
                </a:srgbClr>
              </a:gs>
              <a:gs pos="100000">
                <a:srgbClr val="F8FEA8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Chuột</a:t>
            </a:r>
            <a:r>
              <a:rPr lang="en-US" sz="2400" dirty="0"/>
              <a:t> </a:t>
            </a:r>
            <a:r>
              <a:rPr lang="en-US" sz="2400" dirty="0" err="1"/>
              <a:t>chũi</a:t>
            </a:r>
            <a:r>
              <a:rPr lang="en-US" sz="2400" dirty="0"/>
              <a:t> </a:t>
            </a:r>
            <a:r>
              <a:rPr lang="en-US" sz="2400" dirty="0" err="1"/>
              <a:t>ngay</a:t>
            </a:r>
            <a:r>
              <a:rPr lang="en-US" sz="2400" dirty="0"/>
              <a:t> </a:t>
            </a:r>
            <a:r>
              <a:rPr lang="en-US" sz="2400" dirty="0" err="1"/>
              <a:t>lập</a:t>
            </a:r>
            <a:r>
              <a:rPr lang="en-US" sz="2400" dirty="0"/>
              <a:t> </a:t>
            </a:r>
            <a:r>
              <a:rPr lang="en-US" sz="2400" dirty="0" err="1"/>
              <a:t>tức</a:t>
            </a:r>
            <a:r>
              <a:rPr lang="en-US" sz="2400" dirty="0"/>
              <a:t> </a:t>
            </a:r>
            <a:r>
              <a:rPr lang="en-US" sz="2400" dirty="0" err="1"/>
              <a:t>mời</a:t>
            </a:r>
            <a:r>
              <a:rPr lang="en-US" sz="2400" dirty="0"/>
              <a:t> </a:t>
            </a:r>
            <a:r>
              <a:rPr lang="en-US" sz="2400" dirty="0" err="1"/>
              <a:t>họ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,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nhường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/>
              <a:t> </a:t>
            </a:r>
            <a:r>
              <a:rPr lang="en-US" sz="2400" dirty="0" err="1"/>
              <a:t>chiếc</a:t>
            </a:r>
            <a:r>
              <a:rPr lang="en-US" sz="2400" dirty="0"/>
              <a:t> </a:t>
            </a:r>
            <a:r>
              <a:rPr lang="en-US" sz="2400" dirty="0" err="1"/>
              <a:t>giường</a:t>
            </a:r>
            <a:r>
              <a:rPr lang="en-US" sz="2400" dirty="0"/>
              <a:t> </a:t>
            </a:r>
            <a:r>
              <a:rPr lang="en-US" sz="2400" dirty="0" err="1"/>
              <a:t>duy</a:t>
            </a:r>
            <a:r>
              <a:rPr lang="en-US" sz="2400" dirty="0"/>
              <a:t> </a:t>
            </a:r>
            <a:r>
              <a:rPr lang="en-US" sz="2400" dirty="0" err="1"/>
              <a:t>nhất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. </a:t>
            </a:r>
            <a:r>
              <a:rPr lang="en-US" sz="2400" dirty="0" err="1"/>
              <a:t>Nhưng</a:t>
            </a:r>
            <a:r>
              <a:rPr lang="en-US" sz="2400" dirty="0"/>
              <a:t> </a:t>
            </a:r>
            <a:r>
              <a:rPr lang="en-US" sz="2400" dirty="0" err="1"/>
              <a:t>bỗng</a:t>
            </a:r>
            <a:r>
              <a:rPr lang="en-US" sz="2400" b="1" dirty="0" smtClean="0"/>
              <a:t>….</a:t>
            </a:r>
          </a:p>
          <a:p>
            <a:pPr algn="ctr"/>
            <a:r>
              <a:rPr lang="en-US" sz="2400" b="1" dirty="0" smtClean="0"/>
              <a:t>“</a:t>
            </a:r>
            <a:r>
              <a:rPr lang="en-US" sz="2400" b="1" dirty="0"/>
              <a:t>CỐC </a:t>
            </a:r>
            <a:r>
              <a:rPr lang="en-US" sz="2400" b="1" dirty="0" err="1"/>
              <a:t>CỐC</a:t>
            </a:r>
            <a:r>
              <a:rPr lang="en-US" sz="2400" b="1" dirty="0"/>
              <a:t> </a:t>
            </a:r>
            <a:r>
              <a:rPr lang="en-US" sz="2400" b="1" dirty="0" err="1"/>
              <a:t>CỐC</a:t>
            </a:r>
            <a:r>
              <a:rPr lang="en-US" sz="2400" b="1" dirty="0"/>
              <a:t>!”</a:t>
            </a:r>
            <a:r>
              <a:rPr lang="en-US" sz="2400" dirty="0"/>
              <a:t> </a:t>
            </a:r>
            <a:endParaRPr lang="en-US" sz="2400" dirty="0" smtClean="0"/>
          </a:p>
          <a:p>
            <a:pPr algn="ctr"/>
            <a:r>
              <a:rPr lang="en-US" sz="2400" dirty="0" smtClean="0"/>
              <a:t> </a:t>
            </a:r>
            <a:r>
              <a:rPr lang="en-US" sz="2400" dirty="0" err="1"/>
              <a:t>Vẫn</a:t>
            </a:r>
            <a:r>
              <a:rPr lang="en-US" sz="2400" dirty="0"/>
              <a:t> </a:t>
            </a:r>
            <a:r>
              <a:rPr lang="en-US" sz="2400" dirty="0" err="1"/>
              <a:t>chưa</a:t>
            </a:r>
            <a:r>
              <a:rPr lang="en-US" sz="2400" dirty="0"/>
              <a:t> </a:t>
            </a:r>
            <a:r>
              <a:rPr lang="en-US" sz="2400" dirty="0" err="1"/>
              <a:t>hết</a:t>
            </a:r>
            <a:r>
              <a:rPr lang="en-US" sz="2400" dirty="0"/>
              <a:t> </a:t>
            </a:r>
            <a:r>
              <a:rPr lang="en-US" sz="2400" dirty="0" err="1"/>
              <a:t>sao</a:t>
            </a:r>
            <a:r>
              <a:rPr lang="en-US" sz="2400" dirty="0" smtClean="0"/>
              <a:t>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31813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209550" y="862013"/>
            <a:ext cx="108267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061" y="-1"/>
            <a:ext cx="12277061" cy="6948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0" name="Straight Connector 9"/>
          <p:cNvCxnSpPr/>
          <p:nvPr/>
        </p:nvCxnSpPr>
        <p:spPr>
          <a:xfrm>
            <a:off x="0" y="820738"/>
            <a:ext cx="1203166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12240329" cy="68580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43366" y="1410645"/>
            <a:ext cx="2979057" cy="461665"/>
          </a:xfrm>
          <a:prstGeom prst="rect">
            <a:avLst/>
          </a:prstGeom>
          <a:gradFill flip="none" rotWithShape="1">
            <a:gsLst>
              <a:gs pos="0">
                <a:srgbClr val="F8FEA8">
                  <a:shade val="30000"/>
                  <a:satMod val="115000"/>
                </a:srgbClr>
              </a:gs>
              <a:gs pos="50000">
                <a:srgbClr val="F8FEA8">
                  <a:shade val="67500"/>
                  <a:satMod val="115000"/>
                </a:srgbClr>
              </a:gs>
              <a:gs pos="100000">
                <a:srgbClr val="F8FEA8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Một</a:t>
            </a:r>
            <a:r>
              <a:rPr lang="en-US" sz="2400" dirty="0" smtClean="0"/>
              <a:t> </a:t>
            </a:r>
            <a:r>
              <a:rPr lang="en-US" sz="2400" dirty="0"/>
              <a:t>con </a:t>
            </a:r>
            <a:r>
              <a:rPr lang="en-US" sz="2400" dirty="0" err="1"/>
              <a:t>sói</a:t>
            </a:r>
            <a:r>
              <a:rPr lang="en-US" sz="2400" dirty="0"/>
              <a:t> hung </a:t>
            </a:r>
            <a:r>
              <a:rPr lang="en-US" sz="2400" dirty="0" err="1"/>
              <a:t>tợn</a:t>
            </a:r>
            <a:r>
              <a:rPr lang="en-US" sz="24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24738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209550" y="862013"/>
            <a:ext cx="108267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" y="-90935"/>
            <a:ext cx="12277061" cy="6948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0" name="Straight Connector 9"/>
          <p:cNvCxnSpPr/>
          <p:nvPr/>
        </p:nvCxnSpPr>
        <p:spPr>
          <a:xfrm>
            <a:off x="0" y="820738"/>
            <a:ext cx="1203166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37846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4879819"/>
            <a:ext cx="5755983" cy="1938992"/>
          </a:xfrm>
          <a:prstGeom prst="rect">
            <a:avLst/>
          </a:prstGeom>
          <a:gradFill flip="none" rotWithShape="1">
            <a:gsLst>
              <a:gs pos="0">
                <a:srgbClr val="F8FEA8">
                  <a:shade val="30000"/>
                  <a:satMod val="115000"/>
                </a:srgbClr>
              </a:gs>
              <a:gs pos="50000">
                <a:srgbClr val="F8FEA8">
                  <a:shade val="67500"/>
                  <a:satMod val="115000"/>
                </a:srgbClr>
              </a:gs>
              <a:gs pos="100000">
                <a:srgbClr val="F8FEA8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“ </a:t>
            </a:r>
            <a:r>
              <a:rPr lang="en-US" sz="2400" b="1" dirty="0"/>
              <a:t>Ta </a:t>
            </a:r>
            <a:r>
              <a:rPr lang="en-US" sz="2400" b="1" dirty="0" err="1"/>
              <a:t>sẽ</a:t>
            </a:r>
            <a:r>
              <a:rPr lang="en-US" sz="2400" b="1" dirty="0"/>
              <a:t> </a:t>
            </a:r>
            <a:r>
              <a:rPr lang="en-US" sz="2400" b="1" dirty="0" err="1"/>
              <a:t>nuốt</a:t>
            </a:r>
            <a:r>
              <a:rPr lang="en-US" sz="2400" b="1" dirty="0"/>
              <a:t> </a:t>
            </a:r>
            <a:r>
              <a:rPr lang="en-US" sz="2400" b="1" dirty="0" err="1"/>
              <a:t>chửng</a:t>
            </a:r>
            <a:r>
              <a:rPr lang="en-US" sz="2400" b="1" dirty="0"/>
              <a:t> </a:t>
            </a:r>
            <a:r>
              <a:rPr lang="en-US" sz="2400" b="1" dirty="0" err="1"/>
              <a:t>hết</a:t>
            </a:r>
            <a:r>
              <a:rPr lang="en-US" sz="2400" b="1" dirty="0"/>
              <a:t> </a:t>
            </a:r>
            <a:r>
              <a:rPr lang="en-US" sz="2400" b="1" dirty="0" err="1"/>
              <a:t>lũ</a:t>
            </a:r>
            <a:r>
              <a:rPr lang="en-US" sz="2400" b="1" dirty="0"/>
              <a:t> </a:t>
            </a:r>
            <a:r>
              <a:rPr lang="en-US" sz="2400" b="1" dirty="0" err="1"/>
              <a:t>chúng</a:t>
            </a:r>
            <a:r>
              <a:rPr lang="en-US" sz="2400" b="1" dirty="0"/>
              <a:t> bay</a:t>
            </a:r>
            <a:r>
              <a:rPr lang="en-US" sz="2400" dirty="0" smtClean="0"/>
              <a:t>!” </a:t>
            </a:r>
          </a:p>
          <a:p>
            <a:pPr algn="ctr"/>
            <a:r>
              <a:rPr lang="en-US" sz="2400" dirty="0" smtClean="0"/>
              <a:t>Con </a:t>
            </a:r>
            <a:r>
              <a:rPr lang="en-US" sz="2400" dirty="0" err="1"/>
              <a:t>sói</a:t>
            </a:r>
            <a:r>
              <a:rPr lang="en-US" sz="2400" dirty="0"/>
              <a:t> </a:t>
            </a:r>
            <a:r>
              <a:rPr lang="en-US" sz="2400" dirty="0" err="1"/>
              <a:t>đói</a:t>
            </a:r>
            <a:r>
              <a:rPr lang="en-US" sz="2400" dirty="0"/>
              <a:t> </a:t>
            </a:r>
            <a:r>
              <a:rPr lang="en-US" sz="2400" dirty="0" err="1"/>
              <a:t>gầm</a:t>
            </a:r>
            <a:r>
              <a:rPr lang="en-US" sz="2400" dirty="0"/>
              <a:t> </a:t>
            </a:r>
            <a:r>
              <a:rPr lang="en-US" sz="2400" dirty="0" err="1"/>
              <a:t>lên</a:t>
            </a:r>
            <a:r>
              <a:rPr lang="en-US" sz="2400" dirty="0" smtClean="0"/>
              <a:t>.</a:t>
            </a:r>
          </a:p>
          <a:p>
            <a:pPr algn="ctr"/>
            <a:r>
              <a:rPr lang="en-US" sz="2400" dirty="0" smtClean="0"/>
              <a:t> </a:t>
            </a:r>
            <a:r>
              <a:rPr lang="en-US" sz="2400" dirty="0"/>
              <a:t>“ </a:t>
            </a:r>
            <a:r>
              <a:rPr lang="en-US" sz="2400" b="1" dirty="0" err="1"/>
              <a:t>Xông</a:t>
            </a:r>
            <a:r>
              <a:rPr lang="en-US" sz="2400" b="1" dirty="0"/>
              <a:t> </a:t>
            </a:r>
            <a:r>
              <a:rPr lang="en-US" sz="2400" b="1" dirty="0" err="1"/>
              <a:t>lên</a:t>
            </a:r>
            <a:r>
              <a:rPr lang="en-US" sz="2400" b="1" dirty="0"/>
              <a:t> </a:t>
            </a:r>
            <a:r>
              <a:rPr lang="en-US" sz="2400" b="1" dirty="0" err="1"/>
              <a:t>các</a:t>
            </a:r>
            <a:r>
              <a:rPr lang="en-US" sz="2400" b="1" dirty="0"/>
              <a:t> </a:t>
            </a:r>
            <a:r>
              <a:rPr lang="en-US" sz="2400" b="1" dirty="0" err="1"/>
              <a:t>bạn</a:t>
            </a:r>
            <a:r>
              <a:rPr lang="en-US" sz="2400" b="1" dirty="0"/>
              <a:t> </a:t>
            </a:r>
            <a:r>
              <a:rPr lang="en-US" sz="2400" b="1" dirty="0" err="1"/>
              <a:t>ơi</a:t>
            </a:r>
            <a:r>
              <a:rPr lang="en-US" sz="2400" b="1" dirty="0"/>
              <a:t>!! </a:t>
            </a:r>
            <a:r>
              <a:rPr lang="en-US" sz="2400" b="1" dirty="0" err="1"/>
              <a:t>Đừng</a:t>
            </a:r>
            <a:r>
              <a:rPr lang="en-US" sz="2400" b="1" dirty="0"/>
              <a:t> </a:t>
            </a:r>
            <a:r>
              <a:rPr lang="en-US" sz="2400" b="1" dirty="0" err="1"/>
              <a:t>sợ</a:t>
            </a:r>
            <a:r>
              <a:rPr lang="en-US" sz="2400" dirty="0" smtClean="0"/>
              <a:t>!”</a:t>
            </a:r>
          </a:p>
          <a:p>
            <a:pPr algn="ctr"/>
            <a:r>
              <a:rPr lang="en-US" sz="2400" dirty="0" smtClean="0"/>
              <a:t> </a:t>
            </a:r>
            <a:r>
              <a:rPr lang="en-US" sz="2400" dirty="0" err="1"/>
              <a:t>Chuột</a:t>
            </a:r>
            <a:r>
              <a:rPr lang="en-US" sz="2400" dirty="0"/>
              <a:t> </a:t>
            </a:r>
            <a:r>
              <a:rPr lang="en-US" sz="2400" dirty="0" err="1"/>
              <a:t>chũi</a:t>
            </a:r>
            <a:r>
              <a:rPr lang="en-US" sz="2400" dirty="0"/>
              <a:t> </a:t>
            </a:r>
            <a:r>
              <a:rPr lang="en-US" sz="2400" dirty="0" err="1"/>
              <a:t>lên</a:t>
            </a:r>
            <a:r>
              <a:rPr lang="en-US" sz="2400" dirty="0"/>
              <a:t> </a:t>
            </a:r>
            <a:r>
              <a:rPr lang="en-US" sz="2400" dirty="0" err="1"/>
              <a:t>tiếng</a:t>
            </a:r>
            <a:r>
              <a:rPr lang="en-US" sz="2400" dirty="0"/>
              <a:t>. </a:t>
            </a:r>
            <a:r>
              <a:rPr lang="en-US" sz="2400" dirty="0" err="1"/>
              <a:t>Các</a:t>
            </a:r>
            <a:r>
              <a:rPr lang="en-US" sz="2400" dirty="0"/>
              <a:t> con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 smtClean="0"/>
              <a:t>cùng</a:t>
            </a:r>
            <a:endParaRPr lang="en-US" sz="2400" dirty="0" smtClean="0"/>
          </a:p>
          <a:p>
            <a:pPr algn="ctr"/>
            <a:r>
              <a:rPr lang="en-US" sz="2400" dirty="0" smtClean="0"/>
              <a:t> </a:t>
            </a:r>
            <a:r>
              <a:rPr lang="en-US" sz="2400" dirty="0" err="1"/>
              <a:t>lao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chiến</a:t>
            </a:r>
            <a:r>
              <a:rPr lang="en-US" sz="2400" dirty="0"/>
              <a:t> </a:t>
            </a:r>
            <a:r>
              <a:rPr lang="en-US" sz="2400" dirty="0" err="1"/>
              <a:t>đấu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chó</a:t>
            </a:r>
            <a:r>
              <a:rPr lang="en-US" sz="2400" dirty="0"/>
              <a:t> </a:t>
            </a:r>
            <a:r>
              <a:rPr lang="en-US" sz="2400" dirty="0" err="1"/>
              <a:t>sói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3665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209550" y="862013"/>
            <a:ext cx="108267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061" y="-1"/>
            <a:ext cx="12277061" cy="6948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0" name="Straight Connector 9"/>
          <p:cNvCxnSpPr/>
          <p:nvPr/>
        </p:nvCxnSpPr>
        <p:spPr>
          <a:xfrm>
            <a:off x="0" y="820738"/>
            <a:ext cx="1203166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202479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993" y="0"/>
            <a:ext cx="5790830" cy="2431435"/>
          </a:xfrm>
          <a:prstGeom prst="rect">
            <a:avLst/>
          </a:prstGeom>
          <a:gradFill flip="none" rotWithShape="1">
            <a:gsLst>
              <a:gs pos="0">
                <a:srgbClr val="F8FEA8">
                  <a:shade val="30000"/>
                  <a:satMod val="115000"/>
                </a:srgbClr>
              </a:gs>
              <a:gs pos="50000">
                <a:srgbClr val="F8FEA8">
                  <a:shade val="67500"/>
                  <a:satMod val="115000"/>
                </a:srgbClr>
              </a:gs>
              <a:gs pos="100000">
                <a:srgbClr val="F8FEA8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BỤP! BỐP! CHÁT! COONG</a:t>
            </a:r>
            <a:r>
              <a:rPr lang="en-US" sz="2800" b="1" dirty="0" smtClean="0"/>
              <a:t>!!!</a:t>
            </a:r>
          </a:p>
          <a:p>
            <a:pPr algn="ctr"/>
            <a:r>
              <a:rPr lang="en-US" sz="2400" dirty="0" smtClean="0"/>
              <a:t> </a:t>
            </a:r>
            <a:r>
              <a:rPr lang="en-US" sz="2400" b="1" dirty="0"/>
              <a:t>HI   DA!!!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trận</a:t>
            </a:r>
            <a:r>
              <a:rPr lang="en-US" sz="2400" dirty="0"/>
              <a:t> </a:t>
            </a:r>
            <a:r>
              <a:rPr lang="en-US" sz="2400" dirty="0" err="1"/>
              <a:t>hỗn</a:t>
            </a:r>
            <a:r>
              <a:rPr lang="en-US" sz="2400" dirty="0"/>
              <a:t> </a:t>
            </a:r>
            <a:r>
              <a:rPr lang="en-US" sz="2400" dirty="0" err="1"/>
              <a:t>chiến</a:t>
            </a:r>
            <a:r>
              <a:rPr lang="en-US" sz="2400" dirty="0"/>
              <a:t>! </a:t>
            </a:r>
            <a:endParaRPr lang="en-US" sz="2400" dirty="0" smtClean="0"/>
          </a:p>
          <a:p>
            <a:pPr algn="ctr"/>
            <a:r>
              <a:rPr lang="en-US" sz="2800" b="1" dirty="0" smtClean="0"/>
              <a:t>BỊCH!</a:t>
            </a:r>
          </a:p>
          <a:p>
            <a:pPr algn="ctr"/>
            <a:r>
              <a:rPr lang="en-US" sz="2400" dirty="0" smtClean="0"/>
              <a:t> </a:t>
            </a:r>
            <a:r>
              <a:rPr lang="en-US" sz="2400" dirty="0" err="1"/>
              <a:t>Cuối</a:t>
            </a:r>
            <a:r>
              <a:rPr lang="en-US" sz="2400" dirty="0"/>
              <a:t> </a:t>
            </a:r>
            <a:r>
              <a:rPr lang="en-US" sz="2400" dirty="0" err="1"/>
              <a:t>cùng</a:t>
            </a:r>
            <a:r>
              <a:rPr lang="en-US" sz="2400" dirty="0"/>
              <a:t> </a:t>
            </a:r>
            <a:r>
              <a:rPr lang="en-US" sz="2400" dirty="0" err="1"/>
              <a:t>thì</a:t>
            </a:r>
            <a:r>
              <a:rPr lang="en-US" sz="2400" dirty="0"/>
              <a:t> con </a:t>
            </a:r>
            <a:r>
              <a:rPr lang="en-US" sz="2400" dirty="0" err="1"/>
              <a:t>sói</a:t>
            </a:r>
            <a:r>
              <a:rPr lang="en-US" sz="2400" dirty="0"/>
              <a:t> </a:t>
            </a:r>
            <a:r>
              <a:rPr lang="en-US" sz="2400" dirty="0" err="1"/>
              <a:t>cũng</a:t>
            </a:r>
            <a:r>
              <a:rPr lang="en-US" sz="2400" dirty="0"/>
              <a:t> </a:t>
            </a:r>
            <a:r>
              <a:rPr lang="en-US" sz="2400" dirty="0" err="1"/>
              <a:t>bị</a:t>
            </a:r>
            <a:r>
              <a:rPr lang="en-US" sz="2400" dirty="0"/>
              <a:t> </a:t>
            </a:r>
            <a:r>
              <a:rPr lang="en-US" sz="2400" dirty="0" err="1"/>
              <a:t>hạ</a:t>
            </a:r>
            <a:r>
              <a:rPr lang="en-US" sz="2400" dirty="0"/>
              <a:t> </a:t>
            </a:r>
            <a:r>
              <a:rPr lang="en-US" sz="2400" dirty="0" err="1"/>
              <a:t>gục</a:t>
            </a:r>
            <a:r>
              <a:rPr lang="en-US" sz="2400" dirty="0" smtClean="0"/>
              <a:t>.</a:t>
            </a:r>
          </a:p>
          <a:p>
            <a:pPr algn="ctr"/>
            <a:r>
              <a:rPr lang="en-US" sz="2400" dirty="0" smtClean="0"/>
              <a:t> </a:t>
            </a:r>
            <a:r>
              <a:rPr lang="en-US" sz="2400" dirty="0" err="1"/>
              <a:t>Nó</a:t>
            </a:r>
            <a:r>
              <a:rPr lang="en-US" sz="2400" dirty="0"/>
              <a:t> </a:t>
            </a:r>
            <a:r>
              <a:rPr lang="en-US" sz="2400" dirty="0" err="1"/>
              <a:t>nằm</a:t>
            </a:r>
            <a:r>
              <a:rPr lang="en-US" sz="2400" dirty="0"/>
              <a:t> </a:t>
            </a:r>
            <a:r>
              <a:rPr lang="en-US" sz="2400" dirty="0" err="1"/>
              <a:t>sõng</a:t>
            </a:r>
            <a:r>
              <a:rPr lang="en-US" sz="2400" dirty="0"/>
              <a:t> </a:t>
            </a:r>
            <a:r>
              <a:rPr lang="en-US" sz="2400" dirty="0" err="1"/>
              <a:t>soài</a:t>
            </a:r>
            <a:r>
              <a:rPr lang="en-US" sz="2400" dirty="0"/>
              <a:t> </a:t>
            </a:r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sàn</a:t>
            </a:r>
            <a:r>
              <a:rPr lang="en-US" sz="2400" dirty="0"/>
              <a:t>. </a:t>
            </a:r>
            <a:endParaRPr lang="en-US" sz="2400" dirty="0" smtClean="0"/>
          </a:p>
          <a:p>
            <a:pPr algn="ctr"/>
            <a:r>
              <a:rPr lang="en-US" sz="2400" dirty="0" err="1" smtClean="0"/>
              <a:t>Nhanh</a:t>
            </a:r>
            <a:r>
              <a:rPr lang="en-US" sz="2400" dirty="0" smtClean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cắt</a:t>
            </a:r>
            <a:r>
              <a:rPr lang="en-US" sz="2400" dirty="0"/>
              <a:t>, </a:t>
            </a:r>
            <a:r>
              <a:rPr lang="en-US" sz="2400" dirty="0" err="1"/>
              <a:t>cả</a:t>
            </a:r>
            <a:r>
              <a:rPr lang="en-US" sz="2400" dirty="0"/>
              <a:t> </a:t>
            </a:r>
            <a:r>
              <a:rPr lang="en-US" sz="2400" dirty="0" err="1"/>
              <a:t>nhóm</a:t>
            </a:r>
            <a:r>
              <a:rPr lang="en-US" sz="2400" dirty="0"/>
              <a:t> </a:t>
            </a:r>
            <a:r>
              <a:rPr lang="en-US" sz="2400" dirty="0" err="1"/>
              <a:t>trói</a:t>
            </a:r>
            <a:r>
              <a:rPr lang="en-US" sz="2400" dirty="0"/>
              <a:t> </a:t>
            </a:r>
            <a:r>
              <a:rPr lang="en-US" sz="2400" dirty="0" err="1"/>
              <a:t>chặt</a:t>
            </a:r>
            <a:r>
              <a:rPr lang="en-US" sz="2400" dirty="0"/>
              <a:t> </a:t>
            </a:r>
            <a:r>
              <a:rPr lang="en-US" sz="2400" dirty="0" err="1"/>
              <a:t>kẻ</a:t>
            </a:r>
            <a:r>
              <a:rPr lang="en-US" sz="2400" dirty="0"/>
              <a:t> </a:t>
            </a:r>
            <a:r>
              <a:rPr lang="en-US" sz="2400" dirty="0" err="1"/>
              <a:t>thù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 smtClean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2036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209550" y="862013"/>
            <a:ext cx="108267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061" y="-1"/>
            <a:ext cx="12277061" cy="6948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0" name="Straight Connector 9"/>
          <p:cNvCxnSpPr/>
          <p:nvPr/>
        </p:nvCxnSpPr>
        <p:spPr>
          <a:xfrm>
            <a:off x="0" y="820738"/>
            <a:ext cx="1203166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707" y="96588"/>
            <a:ext cx="12233174" cy="67614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96588"/>
            <a:ext cx="6207698" cy="1015663"/>
          </a:xfrm>
          <a:prstGeom prst="rect">
            <a:avLst/>
          </a:prstGeom>
          <a:gradFill flip="none" rotWithShape="1">
            <a:gsLst>
              <a:gs pos="0">
                <a:srgbClr val="F8FEA8">
                  <a:shade val="30000"/>
                  <a:satMod val="115000"/>
                </a:srgbClr>
              </a:gs>
              <a:gs pos="50000">
                <a:srgbClr val="F8FEA8">
                  <a:shade val="67500"/>
                  <a:satMod val="115000"/>
                </a:srgbClr>
              </a:gs>
              <a:gs pos="100000">
                <a:srgbClr val="F8FEA8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trấn</a:t>
            </a:r>
            <a:r>
              <a:rPr lang="en-US" sz="2000" dirty="0"/>
              <a:t> </a:t>
            </a:r>
            <a:r>
              <a:rPr lang="en-US" sz="2000" dirty="0" err="1"/>
              <a:t>tĩnh</a:t>
            </a:r>
            <a:r>
              <a:rPr lang="en-US" sz="2000" dirty="0"/>
              <a:t> </a:t>
            </a:r>
            <a:r>
              <a:rPr lang="en-US" sz="2000" dirty="0" err="1"/>
              <a:t>tinh</a:t>
            </a:r>
            <a:r>
              <a:rPr lang="en-US" sz="2000" dirty="0"/>
              <a:t> </a:t>
            </a:r>
            <a:r>
              <a:rPr lang="en-US" sz="2000" dirty="0" err="1"/>
              <a:t>thần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 </a:t>
            </a:r>
            <a:r>
              <a:rPr lang="en-US" sz="2000" dirty="0" err="1"/>
              <a:t>tất</a:t>
            </a:r>
            <a:r>
              <a:rPr lang="en-US" sz="2000" dirty="0"/>
              <a:t> </a:t>
            </a:r>
            <a:r>
              <a:rPr lang="en-US" sz="2000" dirty="0" err="1"/>
              <a:t>cả</a:t>
            </a:r>
            <a:r>
              <a:rPr lang="en-US" sz="2000" dirty="0"/>
              <a:t> </a:t>
            </a:r>
            <a:r>
              <a:rPr lang="en-US" sz="2000" dirty="0" err="1"/>
              <a:t>những</a:t>
            </a:r>
            <a:r>
              <a:rPr lang="en-US" sz="2000" dirty="0"/>
              <a:t> </a:t>
            </a:r>
            <a:r>
              <a:rPr lang="en-US" sz="2000" dirty="0" err="1"/>
              <a:t>gì</a:t>
            </a:r>
            <a:r>
              <a:rPr lang="en-US" sz="2000" dirty="0"/>
              <a:t> </a:t>
            </a:r>
            <a:r>
              <a:rPr lang="en-US" sz="2000" dirty="0" err="1"/>
              <a:t>vừa</a:t>
            </a:r>
            <a:r>
              <a:rPr lang="en-US" sz="2000" dirty="0"/>
              <a:t> </a:t>
            </a:r>
            <a:r>
              <a:rPr lang="en-US" sz="2000" dirty="0" err="1"/>
              <a:t>trải</a:t>
            </a:r>
            <a:r>
              <a:rPr lang="en-US" sz="2000" dirty="0"/>
              <a:t> qua, </a:t>
            </a:r>
            <a:r>
              <a:rPr lang="en-US" sz="2000" dirty="0" err="1"/>
              <a:t>chuột</a:t>
            </a:r>
            <a:r>
              <a:rPr lang="en-US" sz="2000" dirty="0"/>
              <a:t> </a:t>
            </a:r>
            <a:r>
              <a:rPr lang="en-US" sz="2000" dirty="0" err="1"/>
              <a:t>chũi</a:t>
            </a:r>
            <a:r>
              <a:rPr lang="en-US" sz="2000" dirty="0"/>
              <a:t> </a:t>
            </a:r>
            <a:r>
              <a:rPr lang="en-US" sz="2000" dirty="0" err="1"/>
              <a:t>đi</a:t>
            </a:r>
            <a:r>
              <a:rPr lang="en-US" sz="2000" dirty="0"/>
              <a:t> </a:t>
            </a:r>
            <a:r>
              <a:rPr lang="en-US" sz="2000" dirty="0" err="1"/>
              <a:t>nấu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món</a:t>
            </a:r>
            <a:r>
              <a:rPr lang="en-US" sz="2000" dirty="0"/>
              <a:t> </a:t>
            </a:r>
            <a:r>
              <a:rPr lang="en-US" sz="2000" dirty="0" err="1"/>
              <a:t>đặc</a:t>
            </a:r>
            <a:r>
              <a:rPr lang="en-US" sz="2000" dirty="0"/>
              <a:t> </a:t>
            </a:r>
            <a:r>
              <a:rPr lang="en-US" sz="2000" dirty="0" err="1"/>
              <a:t>sản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đãi</a:t>
            </a:r>
            <a:r>
              <a:rPr lang="en-US" sz="2000" dirty="0"/>
              <a:t> </a:t>
            </a:r>
            <a:r>
              <a:rPr lang="en-US" sz="2000" dirty="0" err="1"/>
              <a:t>những</a:t>
            </a:r>
            <a:r>
              <a:rPr lang="en-US" sz="2000" dirty="0"/>
              <a:t> </a:t>
            </a:r>
            <a:r>
              <a:rPr lang="en-US" sz="2000" dirty="0" err="1"/>
              <a:t>người</a:t>
            </a:r>
            <a:r>
              <a:rPr lang="en-US" sz="2000" dirty="0"/>
              <a:t> </a:t>
            </a:r>
            <a:r>
              <a:rPr lang="en-US" sz="2000" dirty="0" err="1"/>
              <a:t>bạn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mình</a:t>
            </a:r>
            <a:r>
              <a:rPr lang="en-US" sz="2000" dirty="0"/>
              <a:t>: </a:t>
            </a:r>
            <a:r>
              <a:rPr lang="en-US" sz="2000" dirty="0" err="1"/>
              <a:t>đó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món</a:t>
            </a:r>
            <a:r>
              <a:rPr lang="en-US" sz="2000" dirty="0"/>
              <a:t> </a:t>
            </a:r>
            <a:r>
              <a:rPr lang="en-US" sz="2000" dirty="0" err="1"/>
              <a:t>súp</a:t>
            </a:r>
            <a:r>
              <a:rPr lang="en-US" sz="2000" dirty="0"/>
              <a:t> </a:t>
            </a:r>
            <a:r>
              <a:rPr lang="en-US" sz="2000" dirty="0" err="1"/>
              <a:t>hành</a:t>
            </a:r>
            <a:r>
              <a:rPr lang="en-US" sz="2000" dirty="0"/>
              <a:t> </a:t>
            </a:r>
            <a:r>
              <a:rPr lang="en-US" sz="2000" dirty="0" err="1"/>
              <a:t>tây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6264052" y="604419"/>
            <a:ext cx="3025161" cy="1631216"/>
          </a:xfrm>
          <a:prstGeom prst="rect">
            <a:avLst/>
          </a:prstGeom>
          <a:gradFill flip="none" rotWithShape="1">
            <a:gsLst>
              <a:gs pos="0">
                <a:srgbClr val="F8FEA8">
                  <a:shade val="30000"/>
                  <a:satMod val="115000"/>
                </a:srgbClr>
              </a:gs>
              <a:gs pos="50000">
                <a:srgbClr val="F8FEA8">
                  <a:shade val="67500"/>
                  <a:satMod val="115000"/>
                </a:srgbClr>
              </a:gs>
              <a:gs pos="100000">
                <a:srgbClr val="F8FEA8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/>
              <a:t>Khói</a:t>
            </a:r>
            <a:r>
              <a:rPr lang="en-US" sz="2000" dirty="0" smtClean="0"/>
              <a:t> </a:t>
            </a:r>
            <a:r>
              <a:rPr lang="en-US" sz="2000" dirty="0" err="1" smtClean="0"/>
              <a:t>bếp</a:t>
            </a:r>
            <a:r>
              <a:rPr lang="en-US" sz="2000" dirty="0" smtClean="0"/>
              <a:t> </a:t>
            </a:r>
            <a:r>
              <a:rPr lang="en-US" sz="2000" dirty="0" err="1" smtClean="0"/>
              <a:t>đang</a:t>
            </a:r>
            <a:r>
              <a:rPr lang="en-US" sz="2000" dirty="0" smtClean="0"/>
              <a:t> </a:t>
            </a:r>
            <a:r>
              <a:rPr lang="en-US" sz="2000" dirty="0" err="1" smtClean="0"/>
              <a:t>nghi</a:t>
            </a:r>
            <a:r>
              <a:rPr lang="en-US" sz="2000" dirty="0" smtClean="0"/>
              <a:t> </a:t>
            </a:r>
            <a:r>
              <a:rPr lang="en-US" sz="2000" dirty="0" err="1" smtClean="0"/>
              <a:t>ngút</a:t>
            </a:r>
            <a:r>
              <a:rPr lang="en-US" sz="2000" dirty="0" smtClean="0"/>
              <a:t> </a:t>
            </a:r>
            <a:r>
              <a:rPr lang="en-US" sz="2000" dirty="0" err="1" smtClean="0"/>
              <a:t>thì</a:t>
            </a:r>
            <a:r>
              <a:rPr lang="en-US" sz="2000" dirty="0" smtClean="0"/>
              <a:t> </a:t>
            </a:r>
            <a:r>
              <a:rPr lang="en-US" sz="2000" dirty="0" err="1" smtClean="0"/>
              <a:t>bỗng</a:t>
            </a:r>
            <a:r>
              <a:rPr lang="en-US" sz="2000" dirty="0" smtClean="0"/>
              <a:t> </a:t>
            </a:r>
            <a:r>
              <a:rPr lang="en-US" sz="2000" dirty="0" err="1" smtClean="0"/>
              <a:t>nhiên</a:t>
            </a:r>
            <a:r>
              <a:rPr lang="en-US" sz="2000" dirty="0" smtClean="0"/>
              <a:t>… </a:t>
            </a:r>
          </a:p>
          <a:p>
            <a:pPr algn="ctr"/>
            <a:r>
              <a:rPr lang="en-US" sz="2000" b="1" dirty="0" smtClean="0"/>
              <a:t>“ CỘC </a:t>
            </a:r>
            <a:r>
              <a:rPr lang="en-US" sz="2000" b="1" dirty="0" err="1" smtClean="0"/>
              <a:t>CỘC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CỘC</a:t>
            </a:r>
            <a:r>
              <a:rPr lang="en-US" sz="2000" b="1" dirty="0" smtClean="0"/>
              <a:t>!”</a:t>
            </a:r>
          </a:p>
          <a:p>
            <a:pPr algn="ctr"/>
            <a:r>
              <a:rPr lang="en-US" sz="2000" dirty="0" smtClean="0"/>
              <a:t> </a:t>
            </a:r>
            <a:r>
              <a:rPr lang="en-US" sz="2000" dirty="0" err="1" smtClean="0"/>
              <a:t>Đến</a:t>
            </a:r>
            <a:r>
              <a:rPr lang="en-US" sz="2000" dirty="0" smtClean="0"/>
              <a:t> </a:t>
            </a:r>
            <a:r>
              <a:rPr lang="en-US" sz="2000" dirty="0" err="1" smtClean="0"/>
              <a:t>lúc</a:t>
            </a:r>
            <a:r>
              <a:rPr lang="en-US" sz="2000" dirty="0" smtClean="0"/>
              <a:t> </a:t>
            </a:r>
            <a:r>
              <a:rPr lang="en-US" sz="2000" dirty="0" err="1" smtClean="0"/>
              <a:t>này</a:t>
            </a:r>
            <a:r>
              <a:rPr lang="en-US" sz="2000" dirty="0" smtClean="0"/>
              <a:t> </a:t>
            </a:r>
            <a:r>
              <a:rPr lang="en-US" sz="2000" dirty="0" err="1" smtClean="0"/>
              <a:t>rồi</a:t>
            </a:r>
            <a:r>
              <a:rPr lang="en-US" sz="2000" dirty="0" smtClean="0"/>
              <a:t> </a:t>
            </a:r>
            <a:r>
              <a:rPr lang="en-US" sz="2000" dirty="0" err="1" smtClean="0"/>
              <a:t>mà</a:t>
            </a:r>
            <a:r>
              <a:rPr lang="en-US" sz="2000" dirty="0" smtClean="0"/>
              <a:t> </a:t>
            </a:r>
            <a:r>
              <a:rPr lang="en-US" sz="2000" dirty="0" err="1" smtClean="0"/>
              <a:t>còn</a:t>
            </a:r>
            <a:r>
              <a:rPr lang="en-US" sz="2000" dirty="0" smtClean="0"/>
              <a:t> </a:t>
            </a:r>
            <a:r>
              <a:rPr lang="en-US" sz="2000" dirty="0" err="1" smtClean="0"/>
              <a:t>ai</a:t>
            </a:r>
            <a:r>
              <a:rPr lang="en-US" sz="2000" dirty="0" smtClean="0"/>
              <a:t> </a:t>
            </a:r>
            <a:r>
              <a:rPr lang="en-US" sz="2000" dirty="0" err="1" smtClean="0"/>
              <a:t>làm</a:t>
            </a:r>
            <a:r>
              <a:rPr lang="en-US" sz="2000" dirty="0" smtClean="0"/>
              <a:t> </a:t>
            </a:r>
            <a:r>
              <a:rPr lang="en-US" sz="2000" dirty="0" err="1" smtClean="0"/>
              <a:t>phiền</a:t>
            </a:r>
            <a:r>
              <a:rPr lang="en-US" sz="2000" dirty="0" smtClean="0"/>
              <a:t> </a:t>
            </a:r>
            <a:r>
              <a:rPr lang="en-US" sz="2000" dirty="0" err="1" smtClean="0"/>
              <a:t>vậy</a:t>
            </a:r>
            <a:r>
              <a:rPr lang="en-US" sz="2000" dirty="0" smtClean="0"/>
              <a:t> </a:t>
            </a:r>
            <a:r>
              <a:rPr lang="en-US" sz="2000" dirty="0" err="1" smtClean="0"/>
              <a:t>nhỉ</a:t>
            </a:r>
            <a:r>
              <a:rPr lang="en-US" sz="2000" dirty="0" smtClean="0"/>
              <a:t>?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3268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209550" y="862013"/>
            <a:ext cx="108267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061" y="-1"/>
            <a:ext cx="12277061" cy="6948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0" name="Straight Connector 9"/>
          <p:cNvCxnSpPr/>
          <p:nvPr/>
        </p:nvCxnSpPr>
        <p:spPr>
          <a:xfrm>
            <a:off x="0" y="820738"/>
            <a:ext cx="1203166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9529" cy="68580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30273" y="5646062"/>
            <a:ext cx="5806027" cy="1200329"/>
          </a:xfrm>
          <a:prstGeom prst="rect">
            <a:avLst/>
          </a:prstGeom>
          <a:gradFill flip="none" rotWithShape="1">
            <a:gsLst>
              <a:gs pos="0">
                <a:srgbClr val="F8FEA8">
                  <a:shade val="30000"/>
                  <a:satMod val="115000"/>
                </a:srgbClr>
              </a:gs>
              <a:gs pos="50000">
                <a:srgbClr val="F8FEA8">
                  <a:shade val="67500"/>
                  <a:satMod val="115000"/>
                </a:srgbClr>
              </a:gs>
              <a:gs pos="100000">
                <a:srgbClr val="F8FEA8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wrap="square" rtlCol="0">
            <a:spAutoFit/>
          </a:bodyPr>
          <a:lstStyle/>
          <a:p>
            <a:r>
              <a:rPr lang="en-US" sz="2400" dirty="0"/>
              <a:t>Ồ! </a:t>
            </a:r>
            <a:r>
              <a:rPr lang="en-US" sz="2400" dirty="0" err="1"/>
              <a:t>Hóa</a:t>
            </a:r>
            <a:r>
              <a:rPr lang="en-US" sz="2400" dirty="0"/>
              <a:t> </a:t>
            </a:r>
            <a:r>
              <a:rPr lang="en-US" sz="2400" dirty="0" err="1"/>
              <a:t>ra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nhím</a:t>
            </a:r>
            <a:r>
              <a:rPr lang="en-US" sz="2400" dirty="0"/>
              <a:t>, </a:t>
            </a:r>
            <a:r>
              <a:rPr lang="en-US" sz="2400" dirty="0" err="1"/>
              <a:t>cú</a:t>
            </a:r>
            <a:r>
              <a:rPr lang="en-US" sz="2400" dirty="0"/>
              <a:t>, </a:t>
            </a:r>
            <a:r>
              <a:rPr lang="en-US" sz="2400" dirty="0" err="1"/>
              <a:t>chuột</a:t>
            </a:r>
            <a:r>
              <a:rPr lang="en-US" sz="2400" dirty="0"/>
              <a:t> </a:t>
            </a:r>
            <a:r>
              <a:rPr lang="en-US" sz="2400" dirty="0" err="1"/>
              <a:t>nhắt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thỏ</a:t>
            </a:r>
            <a:r>
              <a:rPr lang="en-US" sz="2400" dirty="0"/>
              <a:t>. </a:t>
            </a:r>
            <a:r>
              <a:rPr lang="en-US" sz="2400" dirty="0" err="1"/>
              <a:t>Cả</a:t>
            </a:r>
            <a:r>
              <a:rPr lang="en-US" sz="2400" dirty="0"/>
              <a:t> </a:t>
            </a:r>
            <a:r>
              <a:rPr lang="en-US" sz="2400" dirty="0" err="1"/>
              <a:t>bốn</a:t>
            </a:r>
            <a:r>
              <a:rPr lang="en-US" sz="2400" dirty="0"/>
              <a:t> </a:t>
            </a:r>
            <a:r>
              <a:rPr lang="en-US" sz="2400" dirty="0" err="1"/>
              <a:t>đều</a:t>
            </a:r>
            <a:r>
              <a:rPr lang="en-US" sz="2400" dirty="0"/>
              <a:t> </a:t>
            </a:r>
            <a:r>
              <a:rPr lang="en-US" sz="2400" dirty="0" err="1"/>
              <a:t>đang</a:t>
            </a:r>
            <a:r>
              <a:rPr lang="en-US" sz="2400" dirty="0"/>
              <a:t> run </a:t>
            </a:r>
            <a:r>
              <a:rPr lang="en-US" sz="2400" dirty="0" err="1"/>
              <a:t>lên</a:t>
            </a:r>
            <a:r>
              <a:rPr lang="en-US" sz="2400" dirty="0"/>
              <a:t> </a:t>
            </a:r>
            <a:r>
              <a:rPr lang="en-US" sz="2400" dirty="0" err="1"/>
              <a:t>cầm</a:t>
            </a:r>
            <a:r>
              <a:rPr lang="en-US" sz="2400" dirty="0"/>
              <a:t> </a:t>
            </a:r>
            <a:r>
              <a:rPr lang="en-US" sz="2400" dirty="0" err="1"/>
              <a:t>cập</a:t>
            </a:r>
            <a:r>
              <a:rPr lang="en-US" sz="2400" dirty="0"/>
              <a:t>. </a:t>
            </a:r>
            <a:r>
              <a:rPr lang="en-US" sz="2400" dirty="0" err="1"/>
              <a:t>Họ</a:t>
            </a:r>
            <a:r>
              <a:rPr lang="en-US" sz="2400" dirty="0"/>
              <a:t> </a:t>
            </a:r>
            <a:r>
              <a:rPr lang="en-US" sz="2400" dirty="0" err="1"/>
              <a:t>rất</a:t>
            </a:r>
            <a:r>
              <a:rPr lang="en-US" sz="2400" dirty="0"/>
              <a:t> </a:t>
            </a:r>
            <a:r>
              <a:rPr lang="en-US" sz="2400" dirty="0" err="1"/>
              <a:t>muốn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trú</a:t>
            </a:r>
            <a:r>
              <a:rPr lang="en-US" sz="2400" dirty="0"/>
              <a:t> </a:t>
            </a:r>
            <a:r>
              <a:rPr lang="en-US" sz="2400" dirty="0" err="1"/>
              <a:t>chân</a:t>
            </a:r>
            <a:r>
              <a:rPr lang="en-US" sz="24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02267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209550" y="862013"/>
            <a:ext cx="108267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061" y="-1"/>
            <a:ext cx="12277061" cy="6948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0" name="Straight Connector 9"/>
          <p:cNvCxnSpPr/>
          <p:nvPr/>
        </p:nvCxnSpPr>
        <p:spPr>
          <a:xfrm>
            <a:off x="0" y="820738"/>
            <a:ext cx="1203166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36334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231861" y="5920382"/>
            <a:ext cx="2960139" cy="830997"/>
          </a:xfrm>
          <a:prstGeom prst="rect">
            <a:avLst/>
          </a:prstGeom>
          <a:gradFill flip="none" rotWithShape="1">
            <a:gsLst>
              <a:gs pos="0">
                <a:srgbClr val="F8FEA8">
                  <a:shade val="30000"/>
                  <a:satMod val="115000"/>
                </a:srgbClr>
              </a:gs>
              <a:gs pos="50000">
                <a:srgbClr val="F8FEA8">
                  <a:shade val="67500"/>
                  <a:satMod val="115000"/>
                </a:srgbClr>
              </a:gs>
              <a:gs pos="100000">
                <a:srgbClr val="F8FEA8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wrap="square" rtlCol="0">
            <a:spAutoFit/>
          </a:bodyPr>
          <a:lstStyle/>
          <a:p>
            <a:r>
              <a:rPr lang="en-US" sz="2400" dirty="0" err="1"/>
              <a:t>Cả</a:t>
            </a:r>
            <a:r>
              <a:rPr lang="en-US" sz="2400" dirty="0"/>
              <a:t> con </a:t>
            </a:r>
            <a:r>
              <a:rPr lang="en-US" sz="2400" dirty="0" err="1"/>
              <a:t>sói</a:t>
            </a:r>
            <a:r>
              <a:rPr lang="en-US" sz="2400" dirty="0"/>
              <a:t> </a:t>
            </a:r>
            <a:r>
              <a:rPr lang="en-US" sz="2400" dirty="0" err="1"/>
              <a:t>cũng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thưởng</a:t>
            </a:r>
            <a:r>
              <a:rPr lang="en-US" sz="2400" dirty="0"/>
              <a:t> </a:t>
            </a:r>
            <a:r>
              <a:rPr lang="en-US" sz="2400" dirty="0" err="1"/>
              <a:t>thức</a:t>
            </a:r>
            <a:r>
              <a:rPr lang="en-US" sz="2400" dirty="0"/>
              <a:t> </a:t>
            </a:r>
            <a:r>
              <a:rPr lang="en-US" sz="2400" dirty="0" err="1"/>
              <a:t>nữa</a:t>
            </a:r>
            <a:r>
              <a:rPr lang="en-US" sz="2400" dirty="0"/>
              <a:t>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41303" y="31016"/>
            <a:ext cx="5485624" cy="830997"/>
          </a:xfrm>
          <a:prstGeom prst="rect">
            <a:avLst/>
          </a:prstGeom>
          <a:gradFill flip="none" rotWithShape="1">
            <a:gsLst>
              <a:gs pos="0">
                <a:srgbClr val="F8FEA8">
                  <a:shade val="30000"/>
                  <a:satMod val="115000"/>
                </a:srgbClr>
              </a:gs>
              <a:gs pos="50000">
                <a:srgbClr val="F8FEA8">
                  <a:shade val="67500"/>
                  <a:satMod val="115000"/>
                </a:srgbClr>
              </a:gs>
              <a:gs pos="100000">
                <a:srgbClr val="F8FEA8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wrap="square" rtlCol="0">
            <a:spAutoFit/>
          </a:bodyPr>
          <a:lstStyle/>
          <a:p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căn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xinh</a:t>
            </a:r>
            <a:r>
              <a:rPr lang="en-US" sz="2400" dirty="0"/>
              <a:t> </a:t>
            </a:r>
            <a:r>
              <a:rPr lang="en-US" sz="2400" dirty="0" err="1"/>
              <a:t>xắn</a:t>
            </a:r>
            <a:r>
              <a:rPr lang="en-US" sz="2400" dirty="0"/>
              <a:t>, </a:t>
            </a:r>
            <a:r>
              <a:rPr lang="en-US" sz="2400" dirty="0" err="1"/>
              <a:t>các</a:t>
            </a:r>
            <a:r>
              <a:rPr lang="en-US" sz="2400" dirty="0"/>
              <a:t> con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ngồi</a:t>
            </a:r>
            <a:r>
              <a:rPr lang="en-US" sz="2400" dirty="0"/>
              <a:t> </a:t>
            </a:r>
            <a:r>
              <a:rPr lang="en-US" sz="2400" dirty="0" err="1"/>
              <a:t>quây</a:t>
            </a:r>
            <a:r>
              <a:rPr lang="en-US" sz="2400" dirty="0"/>
              <a:t> </a:t>
            </a:r>
            <a:r>
              <a:rPr lang="en-US" sz="2400" dirty="0" err="1"/>
              <a:t>quần</a:t>
            </a:r>
            <a:r>
              <a:rPr lang="en-US" sz="2400" dirty="0"/>
              <a:t> </a:t>
            </a:r>
            <a:r>
              <a:rPr lang="en-US" sz="2400" dirty="0" err="1"/>
              <a:t>quanh</a:t>
            </a:r>
            <a:r>
              <a:rPr lang="en-US" sz="2400" dirty="0"/>
              <a:t> </a:t>
            </a:r>
            <a:r>
              <a:rPr lang="en-US" sz="2400" dirty="0" err="1"/>
              <a:t>nồi</a:t>
            </a:r>
            <a:r>
              <a:rPr lang="en-US" sz="2400" dirty="0"/>
              <a:t> </a:t>
            </a:r>
            <a:r>
              <a:rPr lang="en-US" sz="2400" dirty="0" err="1"/>
              <a:t>súp</a:t>
            </a:r>
            <a:r>
              <a:rPr lang="en-US" sz="2400" dirty="0"/>
              <a:t> </a:t>
            </a:r>
            <a:r>
              <a:rPr lang="en-US" sz="2400" dirty="0" err="1"/>
              <a:t>thơm</a:t>
            </a:r>
            <a:r>
              <a:rPr lang="en-US" sz="2400" dirty="0"/>
              <a:t> </a:t>
            </a:r>
            <a:r>
              <a:rPr lang="en-US" sz="2400" dirty="0" err="1"/>
              <a:t>lừng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902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9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Rectangle 4"/>
          <p:cNvSpPr/>
          <p:nvPr/>
        </p:nvSpPr>
        <p:spPr>
          <a:xfrm>
            <a:off x="836023" y="1365547"/>
            <a:ext cx="10450285" cy="2579436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  <a:scene3d>
              <a:camera prst="perspectiveRelaxed"/>
              <a:lightRig rig="threePt" dir="t"/>
            </a:scene3d>
          </a:bodyPr>
          <a:lstStyle/>
          <a:p>
            <a:pPr algn="ctr"/>
            <a:r>
              <a:rPr lang="en-US" sz="36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BodoniH" panose="020B7200000000000000" pitchFamily="34" charset="0"/>
              </a:rPr>
              <a:t>C¸C EM H·Y </a:t>
            </a:r>
            <a:r>
              <a:rPr lang="en-US" sz="36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BodoniH" panose="020B7200000000000000" pitchFamily="34" charset="0"/>
              </a:rPr>
              <a:t>th¦­êng</a:t>
            </a:r>
            <a:r>
              <a:rPr lang="en-US" sz="36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BodoniH" panose="020B7200000000000000" pitchFamily="34" charset="0"/>
              </a:rPr>
              <a:t> </a:t>
            </a:r>
            <a:r>
              <a:rPr lang="en-US" sz="36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BodoniH" panose="020B7200000000000000" pitchFamily="34" charset="0"/>
              </a:rPr>
              <a:t>xuyªn</a:t>
            </a:r>
            <a:r>
              <a:rPr lang="en-US" sz="36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BodoniH" panose="020B7200000000000000" pitchFamily="34" charset="0"/>
              </a:rPr>
              <a:t> </a:t>
            </a:r>
          </a:p>
          <a:p>
            <a:pPr algn="ctr"/>
            <a:r>
              <a:rPr lang="en-US" sz="36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BodoniH" panose="020B7200000000000000" pitchFamily="34" charset="0"/>
              </a:rPr>
              <a:t>®</a:t>
            </a:r>
            <a:r>
              <a:rPr lang="en-US" sz="36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BodoniH" panose="020B7200000000000000" pitchFamily="34" charset="0"/>
              </a:rPr>
              <a:t>Õn</a:t>
            </a:r>
            <a:r>
              <a:rPr lang="en-US" sz="36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BodoniH" panose="020B7200000000000000" pitchFamily="34" charset="0"/>
              </a:rPr>
              <a:t> </a:t>
            </a:r>
            <a:r>
              <a:rPr lang="en-US" sz="36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BodoniH" panose="020B7200000000000000" pitchFamily="34" charset="0"/>
              </a:rPr>
              <a:t>víi</a:t>
            </a:r>
            <a:r>
              <a:rPr lang="en-US" sz="36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BodoniH" panose="020B7200000000000000" pitchFamily="34" charset="0"/>
              </a:rPr>
              <a:t> </a:t>
            </a:r>
            <a:r>
              <a:rPr lang="en-US" sz="36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BodoniH" panose="020B7200000000000000" pitchFamily="34" charset="0"/>
              </a:rPr>
              <a:t>th</a:t>
            </a:r>
            <a:r>
              <a:rPr lang="en-US" sz="36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BodoniH" panose="020B7200000000000000" pitchFamily="34" charset="0"/>
              </a:rPr>
              <a:t>¦­ </a:t>
            </a:r>
            <a:r>
              <a:rPr lang="en-US" sz="36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BodoniH" panose="020B7200000000000000" pitchFamily="34" charset="0"/>
              </a:rPr>
              <a:t>viÖn</a:t>
            </a:r>
            <a:endParaRPr lang="en-US" sz="3600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BodoniH" panose="020B7200000000000000" pitchFamily="34" charset="0"/>
            </a:endParaRPr>
          </a:p>
          <a:p>
            <a:pPr algn="ctr"/>
            <a:r>
              <a:rPr lang="en-US" sz="36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BodoniH" panose="020B7200000000000000" pitchFamily="34" charset="0"/>
              </a:rPr>
              <a:t>®Ó </a:t>
            </a:r>
            <a:r>
              <a:rPr lang="en-US" sz="3600" b="0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BodoniH" panose="020B7200000000000000" pitchFamily="34" charset="0"/>
              </a:rPr>
              <a:t>T×m</a:t>
            </a:r>
            <a:r>
              <a:rPr lang="en-US" sz="36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BodoniH" panose="020B7200000000000000" pitchFamily="34" charset="0"/>
              </a:rPr>
              <a:t> </a:t>
            </a:r>
            <a:r>
              <a:rPr lang="en-US" sz="36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BodoniH" panose="020B7200000000000000" pitchFamily="34" charset="0"/>
              </a:rPr>
              <a:t>®</a:t>
            </a:r>
            <a:r>
              <a:rPr lang="en-US" sz="36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BodoniH" panose="020B7200000000000000" pitchFamily="34" charset="0"/>
              </a:rPr>
              <a:t>äc</a:t>
            </a:r>
            <a:r>
              <a:rPr lang="en-US" sz="36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BodoniH" panose="020B7200000000000000" pitchFamily="34" charset="0"/>
              </a:rPr>
              <a:t> </a:t>
            </a:r>
            <a:r>
              <a:rPr lang="en-US" sz="3600" b="0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BodoniH" panose="020B7200000000000000" pitchFamily="34" charset="0"/>
              </a:rPr>
              <a:t>nh÷ng</a:t>
            </a:r>
            <a:r>
              <a:rPr lang="en-US" sz="36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BodoniH" panose="020B7200000000000000" pitchFamily="34" charset="0"/>
              </a:rPr>
              <a:t> </a:t>
            </a:r>
            <a:r>
              <a:rPr lang="en-US" sz="3600" b="0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BodoniH" panose="020B7200000000000000" pitchFamily="34" charset="0"/>
              </a:rPr>
              <a:t>cuèn</a:t>
            </a:r>
            <a:r>
              <a:rPr lang="en-US" sz="36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BodoniH" panose="020B7200000000000000" pitchFamily="34" charset="0"/>
              </a:rPr>
              <a:t> </a:t>
            </a:r>
            <a:r>
              <a:rPr lang="en-US" sz="3600" b="0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BodoniH" panose="020B7200000000000000" pitchFamily="34" charset="0"/>
              </a:rPr>
              <a:t>s¸ch</a:t>
            </a:r>
            <a:r>
              <a:rPr lang="en-US" sz="36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BodoniH" panose="020B7200000000000000" pitchFamily="34" charset="0"/>
              </a:rPr>
              <a:t> hay</a:t>
            </a:r>
            <a:endParaRPr lang="en-US" sz="36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Bodoni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51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1573213" y="1111250"/>
            <a:ext cx="9948862" cy="51816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209550" y="862013"/>
            <a:ext cx="108267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4390"/>
            <a:ext cx="12192000" cy="675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984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209550" y="862013"/>
            <a:ext cx="108267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" y="-90935"/>
            <a:ext cx="12277061" cy="6948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0" name="Straight Connector 9"/>
          <p:cNvCxnSpPr/>
          <p:nvPr/>
        </p:nvCxnSpPr>
        <p:spPr>
          <a:xfrm>
            <a:off x="0" y="820738"/>
            <a:ext cx="1203166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5468"/>
            <a:ext cx="1221031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15115" y="266740"/>
            <a:ext cx="4808256" cy="1107996"/>
          </a:xfrm>
          <a:prstGeom prst="rect">
            <a:avLst/>
          </a:prstGeom>
          <a:gradFill flip="none" rotWithShape="1">
            <a:gsLst>
              <a:gs pos="0">
                <a:srgbClr val="F8FEA8">
                  <a:shade val="30000"/>
                  <a:satMod val="115000"/>
                </a:srgbClr>
              </a:gs>
              <a:gs pos="50000">
                <a:srgbClr val="F8FEA8">
                  <a:shade val="67500"/>
                  <a:satMod val="115000"/>
                </a:srgbClr>
              </a:gs>
              <a:gs pos="100000">
                <a:srgbClr val="F8FEA8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/>
              <a:t>HỪ </a:t>
            </a:r>
            <a:r>
              <a:rPr lang="en-US" sz="2400" b="1" i="1" dirty="0" err="1"/>
              <a:t>HỪ</a:t>
            </a:r>
            <a:r>
              <a:rPr lang="en-US" sz="2400" b="1" i="1" dirty="0"/>
              <a:t>!</a:t>
            </a:r>
            <a:r>
              <a:rPr lang="en-US" sz="2400" b="1" dirty="0"/>
              <a:t> </a:t>
            </a:r>
            <a:r>
              <a:rPr lang="en-US" sz="2400" b="1" dirty="0" err="1"/>
              <a:t>Màn</a:t>
            </a:r>
            <a:r>
              <a:rPr lang="en-US" sz="2400" b="1" dirty="0"/>
              <a:t> </a:t>
            </a:r>
            <a:r>
              <a:rPr lang="en-US" sz="2400" b="1" dirty="0" err="1"/>
              <a:t>đêm</a:t>
            </a:r>
            <a:r>
              <a:rPr lang="en-US" sz="2400" b="1" dirty="0"/>
              <a:t> </a:t>
            </a:r>
            <a:r>
              <a:rPr lang="en-US" sz="2400" b="1" dirty="0" err="1"/>
              <a:t>buông</a:t>
            </a:r>
            <a:r>
              <a:rPr lang="en-US" sz="2400" b="1" dirty="0"/>
              <a:t> </a:t>
            </a:r>
            <a:r>
              <a:rPr lang="en-US" sz="2400" b="1" dirty="0" err="1"/>
              <a:t>xuống</a:t>
            </a:r>
            <a:r>
              <a:rPr lang="en-US" sz="2400" b="1" dirty="0"/>
              <a:t>. </a:t>
            </a:r>
            <a:r>
              <a:rPr lang="en-US" sz="2400" b="1" dirty="0" err="1"/>
              <a:t>Từng</a:t>
            </a:r>
            <a:r>
              <a:rPr lang="en-US" sz="2400" b="1" dirty="0"/>
              <a:t> </a:t>
            </a:r>
            <a:r>
              <a:rPr lang="en-US" sz="2400" b="1" dirty="0" err="1"/>
              <a:t>làn</a:t>
            </a:r>
            <a:r>
              <a:rPr lang="en-US" sz="2400" b="1" dirty="0"/>
              <a:t> </a:t>
            </a:r>
            <a:r>
              <a:rPr lang="en-US" sz="2400" b="1" dirty="0" err="1"/>
              <a:t>gió</a:t>
            </a:r>
            <a:r>
              <a:rPr lang="en-US" sz="2400" b="1" dirty="0"/>
              <a:t> </a:t>
            </a:r>
            <a:r>
              <a:rPr lang="en-US" sz="2400" b="1" dirty="0" err="1"/>
              <a:t>lạnh</a:t>
            </a:r>
            <a:r>
              <a:rPr lang="en-US" sz="2400" b="1" dirty="0"/>
              <a:t> </a:t>
            </a:r>
            <a:r>
              <a:rPr lang="en-US" sz="2400" b="1" dirty="0" err="1"/>
              <a:t>rít</a:t>
            </a:r>
            <a:r>
              <a:rPr lang="en-US" sz="2400" b="1" dirty="0"/>
              <a:t> qua </a:t>
            </a:r>
            <a:r>
              <a:rPr lang="en-US" sz="2400" b="1" dirty="0" err="1"/>
              <a:t>khe</a:t>
            </a:r>
            <a:r>
              <a:rPr lang="en-US" sz="2400" b="1" dirty="0"/>
              <a:t> </a:t>
            </a:r>
            <a:r>
              <a:rPr lang="en-US" sz="2400" b="1" dirty="0" err="1"/>
              <a:t>cửa</a:t>
            </a:r>
            <a:r>
              <a:rPr lang="en-US" sz="2400" b="1" dirty="0"/>
              <a:t>.</a:t>
            </a:r>
          </a:p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658860" y="308015"/>
            <a:ext cx="4637314" cy="1107996"/>
          </a:xfrm>
          <a:prstGeom prst="rect">
            <a:avLst/>
          </a:prstGeom>
          <a:gradFill flip="none" rotWithShape="1">
            <a:gsLst>
              <a:gs pos="0">
                <a:srgbClr val="F8FEA8">
                  <a:shade val="30000"/>
                  <a:satMod val="115000"/>
                </a:srgbClr>
              </a:gs>
              <a:gs pos="50000">
                <a:srgbClr val="F8FEA8">
                  <a:shade val="67500"/>
                  <a:satMod val="115000"/>
                </a:srgbClr>
              </a:gs>
              <a:gs pos="100000">
                <a:srgbClr val="F8FEA8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wrap="square" rtlCol="0">
            <a:spAutoFit/>
          </a:bodyPr>
          <a:lstStyle/>
          <a:p>
            <a:r>
              <a:rPr lang="en-US" sz="2400" b="1" dirty="0"/>
              <a:t>“ CỘC </a:t>
            </a:r>
            <a:r>
              <a:rPr lang="en-US" sz="2400" b="1" dirty="0" err="1"/>
              <a:t>CỘC</a:t>
            </a:r>
            <a:r>
              <a:rPr lang="en-US" sz="2400" b="1" dirty="0"/>
              <a:t> </a:t>
            </a:r>
            <a:r>
              <a:rPr lang="en-US" sz="2400" b="1" dirty="0" err="1"/>
              <a:t>CỘC</a:t>
            </a:r>
            <a:r>
              <a:rPr lang="en-US" sz="2400" b="1" dirty="0"/>
              <a:t>!” </a:t>
            </a:r>
            <a:endParaRPr lang="en-US" sz="2400" b="1" dirty="0" smtClean="0"/>
          </a:p>
          <a:p>
            <a:r>
              <a:rPr lang="en-US" sz="2400" b="1" dirty="0" smtClean="0"/>
              <a:t>Ai </a:t>
            </a:r>
            <a:r>
              <a:rPr lang="en-US" sz="2400" b="1" dirty="0" err="1"/>
              <a:t>gõ</a:t>
            </a:r>
            <a:r>
              <a:rPr lang="en-US" sz="2400" b="1" dirty="0"/>
              <a:t> </a:t>
            </a:r>
            <a:r>
              <a:rPr lang="en-US" sz="2400" b="1" dirty="0" err="1"/>
              <a:t>cửa</a:t>
            </a:r>
            <a:r>
              <a:rPr lang="en-US" sz="2400" b="1" dirty="0"/>
              <a:t> </a:t>
            </a:r>
            <a:r>
              <a:rPr lang="en-US" sz="2400" b="1" dirty="0" err="1"/>
              <a:t>nhà</a:t>
            </a:r>
            <a:r>
              <a:rPr lang="en-US" sz="2400" b="1" dirty="0"/>
              <a:t> </a:t>
            </a:r>
            <a:r>
              <a:rPr lang="en-US" sz="2400" b="1" dirty="0" err="1"/>
              <a:t>chuột</a:t>
            </a:r>
            <a:r>
              <a:rPr lang="en-US" sz="2400" b="1" dirty="0"/>
              <a:t> </a:t>
            </a:r>
            <a:r>
              <a:rPr lang="en-US" sz="2400" b="1" dirty="0" err="1"/>
              <a:t>chũi</a:t>
            </a:r>
            <a:r>
              <a:rPr lang="en-US" sz="2400" b="1" dirty="0"/>
              <a:t> </a:t>
            </a:r>
            <a:r>
              <a:rPr lang="en-US" sz="2400" b="1" dirty="0" err="1"/>
              <a:t>thế</a:t>
            </a:r>
            <a:r>
              <a:rPr lang="en-US" sz="2400" b="1" dirty="0"/>
              <a:t> </a:t>
            </a:r>
            <a:r>
              <a:rPr lang="en-US" sz="2400" b="1" dirty="0" err="1"/>
              <a:t>nhỉ</a:t>
            </a:r>
            <a:r>
              <a:rPr lang="en-US" sz="2400" b="1" dirty="0"/>
              <a:t>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91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209550" y="862013"/>
            <a:ext cx="108267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061" y="-1"/>
            <a:ext cx="12277061" cy="6948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0" name="Straight Connector 9"/>
          <p:cNvCxnSpPr/>
          <p:nvPr/>
        </p:nvCxnSpPr>
        <p:spPr>
          <a:xfrm>
            <a:off x="0" y="820738"/>
            <a:ext cx="1203166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86" y="367095"/>
            <a:ext cx="11971428" cy="61238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26926" y="5659907"/>
            <a:ext cx="5604737" cy="830997"/>
          </a:xfrm>
          <a:prstGeom prst="rect">
            <a:avLst/>
          </a:prstGeom>
          <a:gradFill flip="none" rotWithShape="1">
            <a:gsLst>
              <a:gs pos="0">
                <a:srgbClr val="F8FEA8">
                  <a:shade val="30000"/>
                  <a:satMod val="115000"/>
                </a:srgbClr>
              </a:gs>
              <a:gs pos="50000">
                <a:srgbClr val="F8FEA8">
                  <a:shade val="67500"/>
                  <a:satMod val="115000"/>
                </a:srgbClr>
              </a:gs>
              <a:gs pos="100000">
                <a:srgbClr val="F8FEA8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Ồ, </a:t>
            </a:r>
            <a:r>
              <a:rPr lang="en-US" sz="2400" b="1" dirty="0" err="1"/>
              <a:t>đó</a:t>
            </a:r>
            <a:r>
              <a:rPr lang="en-US" sz="2400" b="1" dirty="0"/>
              <a:t> </a:t>
            </a:r>
            <a:r>
              <a:rPr lang="en-US" sz="2400" b="1" dirty="0" err="1"/>
              <a:t>là</a:t>
            </a:r>
            <a:r>
              <a:rPr lang="en-US" sz="2400" b="1" dirty="0"/>
              <a:t> </a:t>
            </a:r>
            <a:r>
              <a:rPr lang="en-US" sz="2400" b="1" dirty="0" err="1"/>
              <a:t>một</a:t>
            </a:r>
            <a:r>
              <a:rPr lang="en-US" sz="2400" b="1" dirty="0"/>
              <a:t> </a:t>
            </a:r>
            <a:r>
              <a:rPr lang="en-US" sz="2400" b="1" dirty="0" err="1"/>
              <a:t>chú</a:t>
            </a:r>
            <a:r>
              <a:rPr lang="en-US" sz="2400" b="1" dirty="0"/>
              <a:t> </a:t>
            </a:r>
            <a:r>
              <a:rPr lang="en-US" sz="2400" b="1" dirty="0" err="1"/>
              <a:t>ếch</a:t>
            </a:r>
            <a:r>
              <a:rPr lang="en-US" sz="2400" b="1" dirty="0"/>
              <a:t> </a:t>
            </a:r>
            <a:r>
              <a:rPr lang="en-US" sz="2400" b="1" dirty="0" err="1"/>
              <a:t>xanh</a:t>
            </a:r>
            <a:r>
              <a:rPr lang="en-US" sz="2400" b="1" dirty="0"/>
              <a:t> </a:t>
            </a:r>
            <a:r>
              <a:rPr lang="en-US" sz="2400" b="1" dirty="0" err="1"/>
              <a:t>ướt</a:t>
            </a:r>
            <a:r>
              <a:rPr lang="en-US" sz="2400" b="1" dirty="0"/>
              <a:t> </a:t>
            </a:r>
            <a:r>
              <a:rPr lang="en-US" sz="2400" b="1" dirty="0" err="1"/>
              <a:t>nhẹp</a:t>
            </a:r>
            <a:r>
              <a:rPr lang="en-US" sz="2400" b="1" dirty="0" smtClean="0"/>
              <a:t>.</a:t>
            </a:r>
          </a:p>
          <a:p>
            <a:pPr algn="ctr"/>
            <a:r>
              <a:rPr lang="en-US" sz="2400" b="1" dirty="0" smtClean="0"/>
              <a:t> </a:t>
            </a:r>
            <a:r>
              <a:rPr lang="en-US" sz="2400" b="1" dirty="0" err="1"/>
              <a:t>Trông</a:t>
            </a:r>
            <a:r>
              <a:rPr lang="en-US" sz="2400" b="1" dirty="0"/>
              <a:t> </a:t>
            </a:r>
            <a:r>
              <a:rPr lang="en-US" sz="2400" b="1" dirty="0" err="1"/>
              <a:t>chú</a:t>
            </a:r>
            <a:r>
              <a:rPr lang="en-US" sz="2400" b="1" dirty="0"/>
              <a:t> </a:t>
            </a:r>
            <a:r>
              <a:rPr lang="en-US" sz="2400" b="1" dirty="0" err="1"/>
              <a:t>có</a:t>
            </a:r>
            <a:r>
              <a:rPr lang="en-US" sz="2400" b="1" dirty="0"/>
              <a:t> </a:t>
            </a:r>
            <a:r>
              <a:rPr lang="en-US" sz="2400" b="1" dirty="0" err="1"/>
              <a:t>vẻ</a:t>
            </a:r>
            <a:r>
              <a:rPr lang="en-US" sz="2400" b="1" dirty="0"/>
              <a:t> </a:t>
            </a:r>
            <a:r>
              <a:rPr lang="en-US" sz="2400" b="1" dirty="0" err="1"/>
              <a:t>kiệt</a:t>
            </a:r>
            <a:r>
              <a:rPr lang="en-US" sz="2400" b="1" dirty="0"/>
              <a:t> </a:t>
            </a:r>
            <a:r>
              <a:rPr lang="en-US" sz="2400" b="1" dirty="0" err="1"/>
              <a:t>sức</a:t>
            </a:r>
            <a:r>
              <a:rPr lang="en-US" sz="2400" b="1" dirty="0"/>
              <a:t> </a:t>
            </a:r>
            <a:r>
              <a:rPr lang="en-US" sz="2400" b="1" dirty="0" err="1"/>
              <a:t>rồi</a:t>
            </a:r>
            <a:r>
              <a:rPr lang="en-US" sz="2400" b="1" dirty="0" smtClean="0"/>
              <a:t>.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758950" y="1200150"/>
            <a:ext cx="9277350" cy="51816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209550" y="862013"/>
            <a:ext cx="108267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200" y="365125"/>
            <a:ext cx="10813599" cy="58118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98125" y="365125"/>
            <a:ext cx="6939985" cy="1569660"/>
          </a:xfrm>
          <a:prstGeom prst="rect">
            <a:avLst/>
          </a:prstGeom>
          <a:gradFill flip="none" rotWithShape="1">
            <a:gsLst>
              <a:gs pos="0">
                <a:srgbClr val="F8FEA8">
                  <a:shade val="30000"/>
                  <a:satMod val="115000"/>
                </a:srgbClr>
              </a:gs>
              <a:gs pos="50000">
                <a:srgbClr val="F8FEA8">
                  <a:shade val="67500"/>
                  <a:satMod val="115000"/>
                </a:srgbClr>
              </a:gs>
              <a:gs pos="100000">
                <a:srgbClr val="F8FEA8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Chuột</a:t>
            </a:r>
            <a:r>
              <a:rPr lang="en-US" sz="2400" b="1" dirty="0"/>
              <a:t> </a:t>
            </a:r>
            <a:r>
              <a:rPr lang="en-US" sz="2400" b="1" dirty="0" err="1"/>
              <a:t>chũi</a:t>
            </a:r>
            <a:r>
              <a:rPr lang="en-US" sz="2400" b="1" dirty="0"/>
              <a:t> </a:t>
            </a:r>
            <a:r>
              <a:rPr lang="en-US" sz="2400" b="1" dirty="0" err="1"/>
              <a:t>cho</a:t>
            </a:r>
            <a:r>
              <a:rPr lang="en-US" sz="2400" b="1" dirty="0"/>
              <a:t> </a:t>
            </a:r>
            <a:r>
              <a:rPr lang="en-US" sz="2400" b="1" dirty="0" err="1"/>
              <a:t>ếch</a:t>
            </a:r>
            <a:r>
              <a:rPr lang="en-US" sz="2400" b="1" dirty="0"/>
              <a:t> </a:t>
            </a:r>
            <a:r>
              <a:rPr lang="en-US" sz="2400" b="1" dirty="0" err="1"/>
              <a:t>vào</a:t>
            </a:r>
            <a:r>
              <a:rPr lang="en-US" sz="2400" b="1" dirty="0"/>
              <a:t> </a:t>
            </a:r>
            <a:r>
              <a:rPr lang="en-US" sz="2400" b="1" dirty="0" err="1"/>
              <a:t>nhà</a:t>
            </a:r>
            <a:r>
              <a:rPr lang="en-US" sz="2400" b="1" dirty="0"/>
              <a:t> </a:t>
            </a:r>
            <a:r>
              <a:rPr lang="en-US" sz="2400" b="1" dirty="0" err="1"/>
              <a:t>rồi</a:t>
            </a:r>
            <a:r>
              <a:rPr lang="en-US" sz="2400" b="1" dirty="0"/>
              <a:t> </a:t>
            </a:r>
            <a:r>
              <a:rPr lang="en-US" sz="2400" b="1" dirty="0" err="1"/>
              <a:t>để</a:t>
            </a:r>
            <a:r>
              <a:rPr lang="en-US" sz="2400" b="1" dirty="0"/>
              <a:t> </a:t>
            </a:r>
            <a:r>
              <a:rPr lang="en-US" sz="2400" b="1" dirty="0" err="1"/>
              <a:t>chú</a:t>
            </a:r>
            <a:r>
              <a:rPr lang="en-US" sz="2400" b="1" dirty="0"/>
              <a:t> ta </a:t>
            </a:r>
            <a:r>
              <a:rPr lang="en-US" sz="2400" b="1" dirty="0" err="1"/>
              <a:t>ngồi</a:t>
            </a:r>
            <a:r>
              <a:rPr lang="en-US" sz="2400" b="1" dirty="0"/>
              <a:t> ở </a:t>
            </a:r>
            <a:r>
              <a:rPr lang="en-US" sz="2400" b="1" dirty="0" err="1"/>
              <a:t>nghế</a:t>
            </a:r>
            <a:r>
              <a:rPr lang="en-US" sz="2400" b="1" dirty="0"/>
              <a:t> </a:t>
            </a:r>
            <a:r>
              <a:rPr lang="en-US" sz="2400" b="1" dirty="0" err="1"/>
              <a:t>sa-lông</a:t>
            </a:r>
            <a:r>
              <a:rPr lang="en-US" sz="2400" b="1" dirty="0"/>
              <a:t>. </a:t>
            </a:r>
            <a:r>
              <a:rPr lang="en-US" sz="2400" b="1" dirty="0" err="1"/>
              <a:t>Ếch</a:t>
            </a:r>
            <a:r>
              <a:rPr lang="en-US" sz="2400" b="1" dirty="0"/>
              <a:t> </a:t>
            </a:r>
            <a:r>
              <a:rPr lang="en-US" sz="2400" b="1" dirty="0" err="1"/>
              <a:t>ngồi</a:t>
            </a:r>
            <a:r>
              <a:rPr lang="en-US" sz="2400" b="1" dirty="0"/>
              <a:t> </a:t>
            </a:r>
            <a:r>
              <a:rPr lang="en-US" sz="2400" b="1" dirty="0" err="1"/>
              <a:t>chưa</a:t>
            </a:r>
            <a:r>
              <a:rPr lang="en-US" sz="2400" b="1" dirty="0"/>
              <a:t> </a:t>
            </a:r>
            <a:r>
              <a:rPr lang="en-US" sz="2400" b="1" dirty="0" err="1"/>
              <a:t>ấm</a:t>
            </a:r>
            <a:r>
              <a:rPr lang="en-US" sz="2400" b="1" dirty="0"/>
              <a:t> </a:t>
            </a:r>
            <a:r>
              <a:rPr lang="en-US" sz="2400" b="1" dirty="0" err="1"/>
              <a:t>chỗ</a:t>
            </a:r>
            <a:r>
              <a:rPr lang="en-US" sz="2400" b="1" dirty="0"/>
              <a:t> </a:t>
            </a:r>
            <a:r>
              <a:rPr lang="en-US" sz="2400" b="1" dirty="0" err="1"/>
              <a:t>thì</a:t>
            </a:r>
            <a:r>
              <a:rPr lang="en-US" sz="2400" b="1" dirty="0"/>
              <a:t>…. </a:t>
            </a:r>
            <a:endParaRPr lang="en-US" sz="2400" b="1" dirty="0" smtClean="0"/>
          </a:p>
          <a:p>
            <a:pPr algn="ctr"/>
            <a:r>
              <a:rPr lang="en-US" sz="2400" b="1" dirty="0" smtClean="0"/>
              <a:t>“ </a:t>
            </a:r>
            <a:r>
              <a:rPr lang="en-US" sz="2400" b="1" dirty="0"/>
              <a:t>CỘC </a:t>
            </a:r>
            <a:r>
              <a:rPr lang="en-US" sz="2400" b="1" dirty="0" err="1"/>
              <a:t>CỘC</a:t>
            </a:r>
            <a:r>
              <a:rPr lang="en-US" sz="2400" b="1" dirty="0"/>
              <a:t> </a:t>
            </a:r>
            <a:r>
              <a:rPr lang="en-US" sz="2400" b="1" dirty="0" err="1"/>
              <a:t>CỘC</a:t>
            </a:r>
            <a:r>
              <a:rPr lang="en-US" sz="2400" b="1" dirty="0"/>
              <a:t>!” </a:t>
            </a:r>
            <a:endParaRPr lang="en-US" sz="2400" b="1" dirty="0" smtClean="0"/>
          </a:p>
          <a:p>
            <a:pPr algn="ctr"/>
            <a:r>
              <a:rPr lang="en-US" sz="2400" b="1" dirty="0" smtClean="0"/>
              <a:t>Ai </a:t>
            </a:r>
            <a:r>
              <a:rPr lang="en-US" sz="2400" b="1" dirty="0" err="1"/>
              <a:t>lại</a:t>
            </a:r>
            <a:r>
              <a:rPr lang="en-US" sz="2400" b="1" dirty="0"/>
              <a:t> </a:t>
            </a:r>
            <a:r>
              <a:rPr lang="en-US" sz="2400" b="1" dirty="0" err="1"/>
              <a:t>gõ</a:t>
            </a:r>
            <a:r>
              <a:rPr lang="en-US" sz="2400" b="1" dirty="0"/>
              <a:t> </a:t>
            </a:r>
            <a:r>
              <a:rPr lang="en-US" sz="2400" b="1" dirty="0" err="1"/>
              <a:t>cửa</a:t>
            </a:r>
            <a:r>
              <a:rPr lang="en-US" sz="2400" b="1" dirty="0"/>
              <a:t> </a:t>
            </a:r>
            <a:r>
              <a:rPr lang="en-US" sz="2400" b="1" dirty="0" err="1"/>
              <a:t>thế</a:t>
            </a:r>
            <a:r>
              <a:rPr lang="en-US" sz="2400" b="1" dirty="0"/>
              <a:t> </a:t>
            </a:r>
            <a:r>
              <a:rPr lang="en-US" sz="2400" b="1" dirty="0" err="1"/>
              <a:t>không</a:t>
            </a:r>
            <a:r>
              <a:rPr lang="en-US" sz="2400" b="1" dirty="0"/>
              <a:t> </a:t>
            </a:r>
            <a:r>
              <a:rPr lang="en-US" sz="2400" b="1" dirty="0" err="1"/>
              <a:t>biết</a:t>
            </a:r>
            <a:r>
              <a:rPr lang="en-US" sz="2400" b="1" dirty="0" smtClean="0"/>
              <a:t>?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024296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209550" y="862013"/>
            <a:ext cx="108267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061" y="-1"/>
            <a:ext cx="12277061" cy="6948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0" name="Straight Connector 9"/>
          <p:cNvCxnSpPr/>
          <p:nvPr/>
        </p:nvCxnSpPr>
        <p:spPr>
          <a:xfrm>
            <a:off x="0" y="820738"/>
            <a:ext cx="1203166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69358" cy="67404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76596" y="6047937"/>
            <a:ext cx="8892762" cy="461665"/>
          </a:xfrm>
          <a:prstGeom prst="rect">
            <a:avLst/>
          </a:prstGeom>
          <a:gradFill flip="none" rotWithShape="1">
            <a:gsLst>
              <a:gs pos="0">
                <a:srgbClr val="F8FEA8">
                  <a:shade val="30000"/>
                  <a:satMod val="115000"/>
                </a:srgbClr>
              </a:gs>
              <a:gs pos="50000">
                <a:srgbClr val="F8FEA8">
                  <a:shade val="67500"/>
                  <a:satMod val="115000"/>
                </a:srgbClr>
              </a:gs>
              <a:gs pos="100000">
                <a:srgbClr val="F8FEA8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chú</a:t>
            </a:r>
            <a:r>
              <a:rPr lang="en-US" sz="2400" dirty="0"/>
              <a:t> </a:t>
            </a:r>
            <a:r>
              <a:rPr lang="en-US" sz="2400" dirty="0" err="1"/>
              <a:t>sóc</a:t>
            </a:r>
            <a:r>
              <a:rPr lang="en-US" sz="2400" dirty="0"/>
              <a:t> con </a:t>
            </a:r>
            <a:r>
              <a:rPr lang="en-US" sz="2400" dirty="0" err="1"/>
              <a:t>đang</a:t>
            </a:r>
            <a:r>
              <a:rPr lang="en-US" sz="2400" dirty="0"/>
              <a:t> run </a:t>
            </a:r>
            <a:r>
              <a:rPr lang="en-US" sz="2400" dirty="0" err="1"/>
              <a:t>lẩy</a:t>
            </a:r>
            <a:r>
              <a:rPr lang="en-US" sz="2400" dirty="0"/>
              <a:t> </a:t>
            </a:r>
            <a:r>
              <a:rPr lang="en-US" sz="2400" dirty="0" err="1"/>
              <a:t>bẩy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chiếc</a:t>
            </a:r>
            <a:r>
              <a:rPr lang="en-US" sz="2400" dirty="0"/>
              <a:t> </a:t>
            </a:r>
            <a:r>
              <a:rPr lang="en-US" sz="2400" dirty="0" err="1"/>
              <a:t>lá</a:t>
            </a:r>
            <a:r>
              <a:rPr lang="en-US" sz="2400" dirty="0"/>
              <a:t> </a:t>
            </a:r>
            <a:r>
              <a:rPr lang="en-US" sz="2400" dirty="0" err="1"/>
              <a:t>mỏng</a:t>
            </a:r>
            <a:r>
              <a:rPr lang="en-US" sz="2400" dirty="0"/>
              <a:t> </a:t>
            </a:r>
            <a:r>
              <a:rPr lang="en-US" sz="2400" dirty="0" err="1"/>
              <a:t>trước</a:t>
            </a:r>
            <a:r>
              <a:rPr lang="en-US" sz="2400" dirty="0"/>
              <a:t> </a:t>
            </a:r>
            <a:r>
              <a:rPr lang="en-US" sz="2400" dirty="0" err="1"/>
              <a:t>gió</a:t>
            </a:r>
            <a:r>
              <a:rPr lang="en-US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209550" y="862013"/>
            <a:ext cx="108267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061" y="-1"/>
            <a:ext cx="12277061" cy="6948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0" name="Straight Connector 9"/>
          <p:cNvCxnSpPr/>
          <p:nvPr/>
        </p:nvCxnSpPr>
        <p:spPr>
          <a:xfrm>
            <a:off x="0" y="820738"/>
            <a:ext cx="1203166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1102"/>
            <a:ext cx="12256024" cy="67368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26480" y="277856"/>
            <a:ext cx="6114733" cy="1569660"/>
          </a:xfrm>
          <a:prstGeom prst="rect">
            <a:avLst/>
          </a:prstGeom>
          <a:gradFill flip="none" rotWithShape="1">
            <a:gsLst>
              <a:gs pos="0">
                <a:srgbClr val="F8FEA8">
                  <a:shade val="30000"/>
                  <a:satMod val="115000"/>
                </a:srgbClr>
              </a:gs>
              <a:gs pos="50000">
                <a:srgbClr val="F8FEA8">
                  <a:shade val="67500"/>
                  <a:satMod val="115000"/>
                </a:srgbClr>
              </a:gs>
              <a:gs pos="100000">
                <a:srgbClr val="F8FEA8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Sóc</a:t>
            </a:r>
            <a:r>
              <a:rPr lang="en-US" sz="2400" dirty="0" smtClean="0"/>
              <a:t> </a:t>
            </a:r>
            <a:r>
              <a:rPr lang="en-US" sz="2400" dirty="0" err="1" smtClean="0"/>
              <a:t>được</a:t>
            </a:r>
            <a:r>
              <a:rPr lang="en-US" sz="2400" dirty="0" smtClean="0"/>
              <a:t> </a:t>
            </a:r>
            <a:r>
              <a:rPr lang="en-US" sz="2400" dirty="0" err="1" smtClean="0"/>
              <a:t>mời</a:t>
            </a:r>
            <a:r>
              <a:rPr lang="en-US" sz="2400" dirty="0" smtClean="0"/>
              <a:t> </a:t>
            </a:r>
            <a:r>
              <a:rPr lang="en-US" sz="2400" dirty="0" err="1" smtClean="0"/>
              <a:t>vào</a:t>
            </a:r>
            <a:r>
              <a:rPr lang="en-US" sz="2400" dirty="0" smtClean="0"/>
              <a:t> </a:t>
            </a:r>
            <a:r>
              <a:rPr lang="en-US" sz="2400" dirty="0" err="1" smtClean="0"/>
              <a:t>nhà</a:t>
            </a:r>
            <a:r>
              <a:rPr lang="en-US" sz="2400" dirty="0" smtClean="0"/>
              <a:t>, </a:t>
            </a:r>
            <a:r>
              <a:rPr lang="en-US" sz="2400" dirty="0" err="1" smtClean="0"/>
              <a:t>ngồi</a:t>
            </a:r>
            <a:r>
              <a:rPr lang="en-US" sz="2400" dirty="0" smtClean="0"/>
              <a:t> </a:t>
            </a:r>
            <a:r>
              <a:rPr lang="en-US" sz="2400" dirty="0" err="1" smtClean="0"/>
              <a:t>cạnh</a:t>
            </a:r>
            <a:r>
              <a:rPr lang="en-US" sz="2400" dirty="0" smtClean="0"/>
              <a:t> </a:t>
            </a:r>
            <a:r>
              <a:rPr lang="en-US" sz="2400" dirty="0" err="1" smtClean="0"/>
              <a:t>ếch</a:t>
            </a:r>
            <a:r>
              <a:rPr lang="en-US" sz="2400" dirty="0" smtClean="0"/>
              <a:t> </a:t>
            </a:r>
            <a:r>
              <a:rPr lang="en-US" sz="2400" dirty="0" err="1" smtClean="0"/>
              <a:t>trên</a:t>
            </a:r>
            <a:r>
              <a:rPr lang="en-US" sz="2400" dirty="0" smtClean="0"/>
              <a:t> </a:t>
            </a:r>
            <a:r>
              <a:rPr lang="en-US" sz="2400" dirty="0" err="1" smtClean="0"/>
              <a:t>chiếc</a:t>
            </a:r>
            <a:r>
              <a:rPr lang="en-US" sz="2400" dirty="0" smtClean="0"/>
              <a:t> </a:t>
            </a:r>
            <a:r>
              <a:rPr lang="en-US" sz="2400" dirty="0" err="1" smtClean="0"/>
              <a:t>sa-lông</a:t>
            </a:r>
            <a:r>
              <a:rPr lang="en-US" sz="2400" dirty="0" smtClean="0"/>
              <a:t>. </a:t>
            </a:r>
            <a:r>
              <a:rPr lang="en-US" sz="2400" dirty="0" err="1" smtClean="0"/>
              <a:t>Vừa</a:t>
            </a:r>
            <a:r>
              <a:rPr lang="en-US" sz="2400" dirty="0" smtClean="0"/>
              <a:t> </a:t>
            </a:r>
            <a:r>
              <a:rPr lang="en-US" sz="2400" dirty="0" err="1" smtClean="0"/>
              <a:t>nhấp</a:t>
            </a:r>
            <a:r>
              <a:rPr lang="en-US" sz="2400" dirty="0" smtClean="0"/>
              <a:t> </a:t>
            </a:r>
            <a:r>
              <a:rPr lang="en-US" sz="2400" dirty="0" err="1" smtClean="0"/>
              <a:t>được</a:t>
            </a:r>
            <a:r>
              <a:rPr lang="en-US" sz="2400" dirty="0" smtClean="0"/>
              <a:t> </a:t>
            </a:r>
            <a:r>
              <a:rPr lang="en-US" sz="2400" dirty="0" err="1" smtClean="0"/>
              <a:t>ngụm</a:t>
            </a:r>
            <a:r>
              <a:rPr lang="en-US" sz="2400" dirty="0" smtClean="0"/>
              <a:t> </a:t>
            </a:r>
            <a:r>
              <a:rPr lang="en-US" sz="2400" dirty="0" err="1" smtClean="0"/>
              <a:t>trà</a:t>
            </a:r>
            <a:r>
              <a:rPr lang="en-US" sz="2400" dirty="0" smtClean="0"/>
              <a:t> </a:t>
            </a:r>
            <a:r>
              <a:rPr lang="en-US" sz="2400" dirty="0" err="1" smtClean="0"/>
              <a:t>nóng</a:t>
            </a:r>
            <a:r>
              <a:rPr lang="en-US" sz="2400" dirty="0" smtClean="0"/>
              <a:t> </a:t>
            </a:r>
            <a:r>
              <a:rPr lang="en-US" sz="2400" dirty="0" err="1" smtClean="0"/>
              <a:t>thì</a:t>
            </a:r>
            <a:r>
              <a:rPr lang="en-US" sz="2400" dirty="0" smtClean="0"/>
              <a:t>…. </a:t>
            </a:r>
          </a:p>
          <a:p>
            <a:pPr algn="ctr"/>
            <a:r>
              <a:rPr lang="en-US" sz="2400" b="1" dirty="0" smtClean="0"/>
              <a:t>“ CỘC </a:t>
            </a:r>
            <a:r>
              <a:rPr lang="en-US" sz="2400" b="1" dirty="0" err="1" smtClean="0"/>
              <a:t>CỘC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CỘC</a:t>
            </a:r>
            <a:r>
              <a:rPr lang="en-US" sz="2400" b="1" dirty="0" smtClean="0"/>
              <a:t>!”</a:t>
            </a:r>
          </a:p>
          <a:p>
            <a:pPr algn="ctr"/>
            <a:r>
              <a:rPr lang="en-US" sz="2400" dirty="0" smtClean="0"/>
              <a:t> Ô hay, </a:t>
            </a:r>
            <a:r>
              <a:rPr lang="en-US" sz="2400" dirty="0" err="1" smtClean="0"/>
              <a:t>lại</a:t>
            </a:r>
            <a:r>
              <a:rPr lang="en-US" sz="2400" dirty="0" smtClean="0"/>
              <a:t> </a:t>
            </a:r>
            <a:r>
              <a:rPr lang="en-US" sz="2400" dirty="0" err="1" smtClean="0"/>
              <a:t>là</a:t>
            </a:r>
            <a:r>
              <a:rPr lang="en-US" sz="2400" dirty="0" smtClean="0"/>
              <a:t> </a:t>
            </a:r>
            <a:r>
              <a:rPr lang="en-US" sz="2400" dirty="0" err="1" smtClean="0"/>
              <a:t>ai</a:t>
            </a:r>
            <a:r>
              <a:rPr lang="en-US" sz="2400" dirty="0" smtClean="0"/>
              <a:t> </a:t>
            </a:r>
            <a:r>
              <a:rPr lang="en-US" sz="2400" dirty="0" err="1" smtClean="0"/>
              <a:t>vậy</a:t>
            </a:r>
            <a:r>
              <a:rPr lang="en-US" sz="2400" dirty="0" smtClean="0"/>
              <a:t> </a:t>
            </a:r>
            <a:r>
              <a:rPr lang="en-US" sz="2400" dirty="0" err="1" smtClean="0"/>
              <a:t>nhỉ</a:t>
            </a:r>
            <a:r>
              <a:rPr lang="en-US" sz="2400" dirty="0" smtClean="0"/>
              <a:t>?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.Nga [Compatibility Mode]" id="{0F49B679-F6EC-41B4-B365-638E6DEE6DE5}" vid="{CEB4ED03-C5EE-4F7A-9CF7-C18AB93D7F7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638</TotalTime>
  <Words>980</Words>
  <Application>Microsoft Office PowerPoint</Application>
  <PresentationFormat>Widescreen</PresentationFormat>
  <Paragraphs>85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.VnBodoniH</vt:lpstr>
      <vt:lpstr>.VnShelley Allegro</vt:lpstr>
      <vt:lpstr>.VnTifani HeavyH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Mr.Dat</dc:creator>
  <cp:lastModifiedBy>Mr.Dat</cp:lastModifiedBy>
  <cp:revision>79</cp:revision>
  <dcterms:created xsi:type="dcterms:W3CDTF">2017-10-21T09:27:39Z</dcterms:created>
  <dcterms:modified xsi:type="dcterms:W3CDTF">2017-11-21T08:38:55Z</dcterms:modified>
</cp:coreProperties>
</file>